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 Id="rId3" Type="http://schemas.openxmlformats.org/officeDocument/2006/relationships/hyperlink" Target="https://hu.wikipedia.org/wiki/Logikai_kapu" TargetMode="Externa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lvl1pPr>
              <a:defRPr sz="1500"/>
            </a:lvl1pPr>
          </a:lstStyle>
          <a:p>
            <a:pPr/>
            <a:r>
              <a:t>Host: egy adott IP eszköz (számítógép, telefon, v bármilyen más eszköz ami a hálózaton kommunikál) Legtöbbször a host-nak nem a szervereket szokták hívni hanem a klienseket (akiket kiszolgálnak a szerverek)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hape 412"/>
          <p:cNvSpPr/>
          <p:nvPr>
            <p:ph type="sldImg"/>
          </p:nvPr>
        </p:nvSpPr>
        <p:spPr>
          <a:prstGeom prst="rect">
            <a:avLst/>
          </a:prstGeom>
        </p:spPr>
        <p:txBody>
          <a:bodyPr/>
          <a:lstStyle/>
          <a:p>
            <a:pPr/>
          </a:p>
        </p:txBody>
      </p:sp>
      <p:sp>
        <p:nvSpPr>
          <p:cNvPr id="413" name="Shape 413"/>
          <p:cNvSpPr/>
          <p:nvPr>
            <p:ph type="body" sz="quarter" idx="1"/>
          </p:nvPr>
        </p:nvSpPr>
        <p:spPr>
          <a:prstGeom prst="rect">
            <a:avLst/>
          </a:prstGeom>
        </p:spPr>
        <p:txBody>
          <a:bodyPr/>
          <a:lstStyle/>
          <a:p>
            <a:pPr>
              <a:defRPr sz="1200"/>
            </a:pPr>
            <a:r>
              <a:t>összeadással is gondolkodhatunk kinek mi megy jobban…</a:t>
            </a:r>
          </a:p>
          <a:p>
            <a:pPr>
              <a:defRPr sz="12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4" name="Shape 494"/>
          <p:cNvSpPr/>
          <p:nvPr>
            <p:ph type="sldImg"/>
          </p:nvPr>
        </p:nvSpPr>
        <p:spPr>
          <a:prstGeom prst="rect">
            <a:avLst/>
          </a:prstGeom>
        </p:spPr>
        <p:txBody>
          <a:bodyPr/>
          <a:lstStyle/>
          <a:p>
            <a:pPr/>
          </a:p>
        </p:txBody>
      </p:sp>
      <p:sp>
        <p:nvSpPr>
          <p:cNvPr id="495" name="Shape 495"/>
          <p:cNvSpPr/>
          <p:nvPr>
            <p:ph type="body" sz="quarter" idx="1"/>
          </p:nvPr>
        </p:nvSpPr>
        <p:spPr>
          <a:prstGeom prst="rect">
            <a:avLst/>
          </a:prstGeom>
        </p:spPr>
        <p:txBody>
          <a:bodyPr/>
          <a:lstStyle/>
          <a:p>
            <a:pPr>
              <a:defRPr sz="1200"/>
            </a:pPr>
            <a:r>
              <a:t>A hexadecimális számrendszerben 16 különböző jelünk van a számok felírására, 0-9ig a számok, majd a-f-ig a betűk. </a:t>
            </a:r>
          </a:p>
          <a:p>
            <a:pPr>
              <a:defRPr sz="1200"/>
            </a:pPr>
            <a:r>
              <a:t>Hexadecimálisba úgy lehet a legegyszerűbben átváltani egy decimális számot hogy előszőr a decimális számot átváltjuk binárisba.</a:t>
            </a:r>
          </a:p>
          <a:p>
            <a:pPr>
              <a:defRPr sz="1200"/>
            </a:pPr>
            <a:r>
              <a:t>Binárisbol hexába úgy kell átváltani egy 8 bites számot hogy felosztjuk a 8 bites számot két darab 4-es részre, majd a két darabot 10es számrendszerbe visszaváltjuk és az eredményt átváltjuk HEX-be, viszont vigyázz, ha a 8bites számot két részre bontod akkor az két darab 4 bites szám, azaz a helyiértékek (pénzérmék) csak 8ig mennek…</a:t>
            </a:r>
          </a:p>
          <a:p>
            <a:pPr>
              <a:defRPr sz="1200"/>
            </a:pPr>
          </a:p>
          <a:p>
            <a:pPr>
              <a:defRPr sz="1200"/>
            </a:pPr>
            <a:r>
              <a:t>A Hex számokat a 0X előtaggal jelöljük</a:t>
            </a:r>
          </a:p>
          <a:p>
            <a:pPr>
              <a:defRPr sz="1200"/>
            </a:pPr>
            <a:r>
              <a:t>Tiezes számrendszerben adott ez a szám: 86</a:t>
            </a:r>
          </a:p>
          <a:p>
            <a:pPr>
              <a:defRPr sz="1200"/>
            </a:pPr>
            <a:r>
              <a:t>ez Binárisban: 01010110</a:t>
            </a:r>
          </a:p>
          <a:p>
            <a:pPr>
              <a:defRPr sz="1200"/>
            </a:pPr>
            <a:r>
              <a:t>Ez hex-ben: 0X56</a:t>
            </a:r>
          </a:p>
          <a:p>
            <a:pPr>
              <a:defRPr sz="1200"/>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Shape 499"/>
          <p:cNvSpPr/>
          <p:nvPr>
            <p:ph type="sldImg"/>
          </p:nvPr>
        </p:nvSpPr>
        <p:spPr>
          <a:prstGeom prst="rect">
            <a:avLst/>
          </a:prstGeom>
        </p:spPr>
        <p:txBody>
          <a:bodyPr/>
          <a:lstStyle/>
          <a:p>
            <a:pPr/>
          </a:p>
        </p:txBody>
      </p:sp>
      <p:sp>
        <p:nvSpPr>
          <p:cNvPr id="500" name="Shape 500"/>
          <p:cNvSpPr/>
          <p:nvPr>
            <p:ph type="body" sz="quarter" idx="1"/>
          </p:nvPr>
        </p:nvSpPr>
        <p:spPr>
          <a:prstGeom prst="rect">
            <a:avLst/>
          </a:prstGeom>
        </p:spPr>
        <p:txBody>
          <a:bodyPr/>
          <a:lstStyle/>
          <a:p>
            <a:pPr>
              <a:defRPr sz="1200"/>
            </a:pPr>
            <a:r>
              <a:t>Ja amúgy mint a sima összeadás kivonásra is, a binárisba való átszámoláshoz is létezik calculator online átváltó, és minden hasonló eszköz. Nem az a cél hogy ezeket megtanuljuk fejbe átszámolni hanem hogy érsük meg például azt, hogy miért nem írhatjuk fel a 300-at 8 biten (azért mert ha mind a 8 bit 1-es, akkor a legnagyobb szám amit felírhatunk a 255!</a:t>
            </a:r>
          </a:p>
          <a:p>
            <a:pPr>
              <a:defRPr sz="1200"/>
            </a:pPr>
            <a:r>
              <a:t>Hasonlóan ha három helyiértéked van akkor azon nemtudsz feliírni 1000et mert csak három helyiértéked van, azon a legnagyobb szám amit felírhatsz a 999.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Shape 511"/>
          <p:cNvSpPr/>
          <p:nvPr>
            <p:ph type="sldImg"/>
          </p:nvPr>
        </p:nvSpPr>
        <p:spPr>
          <a:prstGeom prst="rect">
            <a:avLst/>
          </a:prstGeom>
        </p:spPr>
        <p:txBody>
          <a:bodyPr/>
          <a:lstStyle/>
          <a:p>
            <a:pPr/>
          </a:p>
        </p:txBody>
      </p:sp>
      <p:sp>
        <p:nvSpPr>
          <p:cNvPr id="512" name="Shape 512"/>
          <p:cNvSpPr/>
          <p:nvPr>
            <p:ph type="body" sz="quarter" idx="1"/>
          </p:nvPr>
        </p:nvSpPr>
        <p:spPr>
          <a:prstGeom prst="rect">
            <a:avLst/>
          </a:prstGeom>
        </p:spPr>
        <p:txBody>
          <a:bodyPr/>
          <a:lstStyle/>
          <a:p>
            <a:pPr>
              <a:defRPr sz="1200"/>
            </a:pPr>
            <a:r>
              <a:t>A “mask” itt nem eltakar, hanem pont hogy elárul információt. ( nem a hétköznapi értelemben vett maszkról van szó )</a:t>
            </a:r>
          </a:p>
          <a:p>
            <a:pPr>
              <a:defRPr sz="1200"/>
            </a:pPr>
            <a:r>
              <a:t>Az 1-esek azt jelentik hogy az a Hálózat része, A nullák pedig a host-ok részei. </a:t>
            </a:r>
          </a:p>
          <a:p>
            <a:pPr>
              <a:defRPr sz="1200"/>
            </a:pPr>
            <a:r>
              <a:t>A maskot nem csak IP cím formájában szokták felírni hanem CIDR jelöléssel is lehet.</a:t>
            </a:r>
          </a:p>
          <a:p>
            <a:pPr>
              <a:defRPr sz="1200"/>
            </a:pPr>
          </a:p>
          <a:p>
            <a:pPr>
              <a:defRPr sz="1200"/>
            </a:pPr>
            <a:r>
              <a:t>Ahány egyes van a subnet mask-ban a per jel után /annyi a network: ez a CIDR jelölés. A példában a subnetmask 255.255.0.0 ami binárisba átszámolva 16db 1-est tartalmaz, ezért a /16 jelölés az ip végén.  Tehát ha ránézel egy IP címre és az így van leírva: 192.168.5.20/16 akkor ebből tudhatod hogy a maszk 255.255.0.0</a:t>
            </a:r>
          </a:p>
          <a:p>
            <a:pPr>
              <a:defRPr sz="1200"/>
            </a:pPr>
          </a:p>
          <a:p>
            <a:pPr>
              <a:defRPr sz="1200"/>
            </a:pPr>
            <a:r>
              <a:t>A fenti példa egy A osztályú címnek tűnik de mégis a maszk miatt B osztályú, ha A-nak feltételezzük, tévedünk</a:t>
            </a:r>
          </a:p>
          <a:p>
            <a:pPr>
              <a:defRPr sz="1200"/>
            </a:pPr>
            <a:r>
              <a:t>ezért érdemes “elfelejteni” ezeket az A,B,C jelöléseket mert ezt a CIDR jelölések felváltották. </a:t>
            </a:r>
          </a:p>
          <a:p>
            <a:pPr>
              <a:defRPr sz="1200"/>
            </a:pPr>
            <a:r>
              <a:t>Ez azt jelenti hogy bármilyen cím lehet bármilyen osztályú</a:t>
            </a:r>
          </a:p>
          <a:p>
            <a:pPr>
              <a:defRPr sz="1200"/>
            </a:pPr>
            <a:r>
              <a:t>Csak azt kell figyelni hogy hány 1-es van a mask-ban.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Shape 521"/>
          <p:cNvSpPr/>
          <p:nvPr>
            <p:ph type="sldImg"/>
          </p:nvPr>
        </p:nvSpPr>
        <p:spPr>
          <a:prstGeom prst="rect">
            <a:avLst/>
          </a:prstGeom>
        </p:spPr>
        <p:txBody>
          <a:bodyPr/>
          <a:lstStyle/>
          <a:p>
            <a:pPr/>
          </a:p>
        </p:txBody>
      </p:sp>
      <p:sp>
        <p:nvSpPr>
          <p:cNvPr id="522" name="Shape 522"/>
          <p:cNvSpPr/>
          <p:nvPr>
            <p:ph type="body" sz="quarter" idx="1"/>
          </p:nvPr>
        </p:nvSpPr>
        <p:spPr>
          <a:prstGeom prst="rect">
            <a:avLst/>
          </a:prstGeom>
        </p:spPr>
        <p:txBody>
          <a:bodyPr/>
          <a:lstStyle/>
          <a:p>
            <a:pPr>
              <a:defRPr sz="1200"/>
            </a:pPr>
            <a:r>
              <a:t>A legelső kiosztható IP cím előtt lévő IPcím a network ID. Ez a speciális IP cím egy konkrét hálózatot azonosít.</a:t>
            </a:r>
          </a:p>
          <a:p>
            <a:pPr>
              <a:defRPr sz="1200"/>
            </a:pPr>
            <a:r>
              <a:t>A network ID ip címét nem kaphatja meg számítógép. </a:t>
            </a:r>
          </a:p>
          <a:p>
            <a:pPr>
              <a:defRPr sz="1200"/>
            </a:pPr>
            <a:r>
              <a:t>Tehát így tekintsünk egy hálózatra:</a:t>
            </a:r>
          </a:p>
          <a:p>
            <a:pPr>
              <a:defRPr sz="1200"/>
            </a:pPr>
            <a:r>
              <a:t>A hálózat network ID-je a 192.168.1.0/24 (és akkor már megadtam a maszkot is ami mivel /24et írtam, 24 darab 1est jelent (az első 8 oktet végig 1es) tehát a maszkom 255.255.255.0)</a:t>
            </a:r>
          </a:p>
          <a:p>
            <a:pPr>
              <a:defRPr sz="1200"/>
            </a:pPr>
            <a:r>
              <a:t>Ebben a hálózatban a hostoknak kiosztható IP címek: 192.168.1.1-192.168.1.254 ( a 192.168.1.255 azért nem lehet host IP cím mert az a broadcast address azt sem kaphatja meg host!)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Shape 558"/>
          <p:cNvSpPr/>
          <p:nvPr>
            <p:ph type="sldImg"/>
          </p:nvPr>
        </p:nvSpPr>
        <p:spPr>
          <a:prstGeom prst="rect">
            <a:avLst/>
          </a:prstGeom>
        </p:spPr>
        <p:txBody>
          <a:bodyPr/>
          <a:lstStyle/>
          <a:p>
            <a:pPr/>
          </a:p>
        </p:txBody>
      </p:sp>
      <p:sp>
        <p:nvSpPr>
          <p:cNvPr id="559" name="Shape 559"/>
          <p:cNvSpPr/>
          <p:nvPr>
            <p:ph type="body" sz="quarter" idx="1"/>
          </p:nvPr>
        </p:nvSpPr>
        <p:spPr>
          <a:prstGeom prst="rect">
            <a:avLst/>
          </a:prstGeom>
        </p:spPr>
        <p:txBody>
          <a:bodyPr/>
          <a:lstStyle/>
          <a:p>
            <a:pPr>
              <a:defRPr sz="1200"/>
            </a:pPr>
            <a:r>
              <a:t>A network ID-t minden esetben úgy kapjuk meg hogy a subnet mask-ot és az ip cím network részét logikai AND-ezzük (binárisba)</a:t>
            </a:r>
          </a:p>
          <a:p>
            <a:pPr>
              <a:defRPr sz="1200"/>
            </a:pPr>
            <a:r>
              <a:t>A maradék bit végig nulla</a:t>
            </a:r>
          </a:p>
          <a:p>
            <a:pPr>
              <a:defRPr sz="1200"/>
            </a:pPr>
            <a:r>
              <a:t>Ha CIDR jelölést használunk akkor még a subnet mask-ot se kell külön leírni mert az mutatja hogy mi a subnet mask</a:t>
            </a:r>
          </a:p>
          <a:p>
            <a:pPr>
              <a:defRPr sz="1200"/>
            </a:pPr>
            <a:r>
              <a:t>A network id egy hálózatban mindíg a legelső lehetséges IP cím, közvetlenül utána az első kiosztható ip cím következik, ezt az ip címet szokta megkapni a router általában, (de ez csak megszokás kérdése, bármilyen ip-t lehetne neki adni…) ezután következnek a hostok, majd a legvégén a broadcast address.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Shape 567"/>
          <p:cNvSpPr/>
          <p:nvPr>
            <p:ph type="sldImg"/>
          </p:nvPr>
        </p:nvSpPr>
        <p:spPr>
          <a:prstGeom prst="rect">
            <a:avLst/>
          </a:prstGeom>
        </p:spPr>
        <p:txBody>
          <a:bodyPr/>
          <a:lstStyle/>
          <a:p>
            <a:pPr/>
          </a:p>
        </p:txBody>
      </p:sp>
      <p:sp>
        <p:nvSpPr>
          <p:cNvPr id="568" name="Shape 568"/>
          <p:cNvSpPr/>
          <p:nvPr>
            <p:ph type="body" sz="quarter" idx="1"/>
          </p:nvPr>
        </p:nvSpPr>
        <p:spPr>
          <a:prstGeom prst="rect">
            <a:avLst/>
          </a:prstGeom>
        </p:spPr>
        <p:txBody>
          <a:bodyPr/>
          <a:lstStyle>
            <a:lvl1pPr>
              <a:defRPr sz="1200"/>
            </a:lvl1pPr>
          </a:lstStyle>
          <a:p>
            <a:pPr/>
            <a:r>
              <a:t>Nem állíthatsz be network ID-t host ip címnek. Ha megpróbálod beállítani a 192.168.1.0-ás ip címet 255.255.255.0-ás mask-al, akkor hibát fog dobni a windows (ismeri az IP címzés alapjait, nem teljesen hülye az 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Shape 575"/>
          <p:cNvSpPr/>
          <p:nvPr>
            <p:ph type="sldImg"/>
          </p:nvPr>
        </p:nvSpPr>
        <p:spPr>
          <a:prstGeom prst="rect">
            <a:avLst/>
          </a:prstGeom>
        </p:spPr>
        <p:txBody>
          <a:bodyPr/>
          <a:lstStyle/>
          <a:p>
            <a:pPr/>
          </a:p>
        </p:txBody>
      </p:sp>
      <p:sp>
        <p:nvSpPr>
          <p:cNvPr id="576" name="Shape 576"/>
          <p:cNvSpPr/>
          <p:nvPr>
            <p:ph type="body" sz="quarter" idx="1"/>
          </p:nvPr>
        </p:nvSpPr>
        <p:spPr>
          <a:prstGeom prst="rect">
            <a:avLst/>
          </a:prstGeom>
        </p:spPr>
        <p:txBody>
          <a:bodyPr/>
          <a:lstStyle>
            <a:lvl1pPr>
              <a:defRPr sz="1200"/>
            </a:lvl1pPr>
          </a:lstStyle>
          <a:p>
            <a:pPr/>
            <a:r>
              <a:t>A broadcast address a network ID Mellett a másik speciális IP cím. Egyszerű megjegyezni mert a network ID mindíg a legelső ip cím, a broadcast address pedig mindíg a legutolsó</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Shape 612"/>
          <p:cNvSpPr/>
          <p:nvPr>
            <p:ph type="sldImg"/>
          </p:nvPr>
        </p:nvSpPr>
        <p:spPr>
          <a:prstGeom prst="rect">
            <a:avLst/>
          </a:prstGeom>
        </p:spPr>
        <p:txBody>
          <a:bodyPr/>
          <a:lstStyle/>
          <a:p>
            <a:pPr/>
          </a:p>
        </p:txBody>
      </p:sp>
      <p:sp>
        <p:nvSpPr>
          <p:cNvPr id="613" name="Shape 613"/>
          <p:cNvSpPr/>
          <p:nvPr>
            <p:ph type="body" sz="quarter" idx="1"/>
          </p:nvPr>
        </p:nvSpPr>
        <p:spPr>
          <a:prstGeom prst="rect">
            <a:avLst/>
          </a:prstGeom>
        </p:spPr>
        <p:txBody>
          <a:bodyPr/>
          <a:lstStyle/>
          <a:p>
            <a:pPr>
              <a:defRPr sz="1200"/>
            </a:pPr>
            <a:r>
              <a:t>A Local Brodcast address-t úgy lehet kiszámolni hogy bináris OR műveletet végzünk az ip cím network része és az INVERTÁLT subnet mask között.</a:t>
            </a:r>
          </a:p>
          <a:p>
            <a:pPr>
              <a:defRPr sz="1200"/>
            </a:pPr>
            <a:r>
              <a:t>A broadcast address egy hálózatban mindíg a legutolsó kiosztható IP cím utáni IP cím. Broadcast IP címet beállítani egy kliens gépnek nem lehet. Ez egy speciális IP cím, aki erre a címre küld üzenetet egy helyi hálózatban, azt minden a hálózatban lévő eszköz megkapja, hogy mit csinál az üzenettel az már felsőbb rétegekben dől el, vagy eldobja vagy befogadja…</a:t>
            </a:r>
          </a:p>
          <a:p>
            <a:pPr>
              <a:defRPr sz="1200"/>
            </a:pPr>
          </a:p>
          <a:p>
            <a:pPr>
              <a:defRPr sz="1200"/>
            </a:pPr>
            <a:r>
              <a:rPr u="sng">
                <a:hlinkClick r:id="rId3" invalidUrl="" action="" tgtFrame="" tooltip="" history="1" highlightClick="0" endSnd="0"/>
              </a:rPr>
              <a:t>https://hu.wikipedia.org/wiki/Logikai_kapu</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Shape 628"/>
          <p:cNvSpPr/>
          <p:nvPr>
            <p:ph type="sldImg"/>
          </p:nvPr>
        </p:nvSpPr>
        <p:spPr>
          <a:prstGeom prst="rect">
            <a:avLst/>
          </a:prstGeom>
        </p:spPr>
        <p:txBody>
          <a:bodyPr/>
          <a:lstStyle/>
          <a:p>
            <a:pPr/>
          </a:p>
        </p:txBody>
      </p:sp>
      <p:sp>
        <p:nvSpPr>
          <p:cNvPr id="629" name="Shape 629"/>
          <p:cNvSpPr/>
          <p:nvPr>
            <p:ph type="body" sz="quarter" idx="1"/>
          </p:nvPr>
        </p:nvSpPr>
        <p:spPr>
          <a:prstGeom prst="rect">
            <a:avLst/>
          </a:prstGeom>
        </p:spPr>
        <p:txBody>
          <a:bodyPr/>
          <a:lstStyle/>
          <a:p>
            <a:pPr>
              <a:defRPr sz="1200"/>
            </a:pPr>
            <a:r>
              <a:t>A subneting lényege a felosztás. </a:t>
            </a:r>
          </a:p>
          <a:p>
            <a:pPr>
              <a:defRPr sz="1200"/>
            </a:pPr>
            <a:r>
              <a:t>Van egy adott hálózatunk, és azt fel akarjuk osztani kisebb részekre. </a:t>
            </a:r>
          </a:p>
          <a:p>
            <a:pPr>
              <a:defRPr sz="1200"/>
            </a:pPr>
            <a:r>
              <a:t>Két féle kérdéssel indíthatunk amikor subnetelni akarunk…</a:t>
            </a:r>
          </a:p>
          <a:p>
            <a:pPr>
              <a:defRPr sz="1200"/>
            </a:pPr>
            <a:r>
              <a:t>Mindkét esetben a választ a kettő hatványaival kell megközelítenünk…</a:t>
            </a:r>
          </a:p>
          <a:p>
            <a:pPr>
              <a:defRPr sz="1200"/>
            </a:pPr>
            <a:r>
              <a:t>Pl: ha 6 hálózatra van szükségem, hányszor kell feleznem egy hálózatot hogy hatot kapjak? Ha egyszer felezem 2-t kapok, ha 2x felezem 4-et kapok, stb… (mint amikor pizzát szeletelsz)</a:t>
            </a:r>
          </a:p>
          <a:p>
            <a:pPr>
              <a:defRPr sz="1200"/>
            </a:pPr>
            <a:r>
              <a:t>a 8 az első szám ami többet ad mint 6. Tehát ha 6darab hálózatra van szükségem akkor 3x kell felezni. </a:t>
            </a:r>
          </a:p>
          <a:p>
            <a:pPr>
              <a:defRPr sz="1200"/>
            </a:pPr>
          </a:p>
          <a:p>
            <a:pPr>
              <a:defRPr sz="1200"/>
            </a:pPr>
            <a:r>
              <a:t>Miért jó felosztani a hálózatokat?</a:t>
            </a:r>
          </a:p>
          <a:p>
            <a:pPr>
              <a:defRPr sz="1200"/>
            </a:pPr>
            <a:r>
              <a:t>- Biztonságos, kontrolláltabb lesz a hálózat</a:t>
            </a:r>
          </a:p>
          <a:p>
            <a:pPr>
              <a:defRPr sz="1200"/>
            </a:pPr>
            <a:r>
              <a:t>- Kisebb brodcast domain-ek: kevesebb fölösleges beszélgetés, kevesebb a terhelés. </a:t>
            </a:r>
          </a:p>
          <a:p>
            <a:pPr>
              <a:defRPr sz="1200"/>
            </a:pPr>
            <a:r>
              <a:t>- Hatékonyabb, átláthatóbb hálózat, könnyebb a hibakeresés.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defRPr sz="1200"/>
            </a:pPr>
            <a:r>
              <a:t>Az IP címek felépítése</a:t>
            </a:r>
          </a:p>
          <a:p>
            <a:pPr>
              <a:defRPr sz="1200"/>
            </a:pPr>
            <a:r>
              <a:t>Az IP cím 4 db oktetből áll.</a:t>
            </a:r>
          </a:p>
          <a:p>
            <a:pPr>
              <a:defRPr sz="1200"/>
            </a:pPr>
            <a:r>
              <a:t>1 oktet 8 bitből áll azaz mind a 8 helyen vagy nulla van vagy 1-es. Ha mind a 8 bit 1-es akkor a decimális értéke annak az oktetnek: 255</a:t>
            </a:r>
          </a:p>
          <a:p>
            <a:pPr>
              <a:defRPr sz="1200"/>
            </a:pPr>
            <a:r>
              <a:t>Ha minden oktet 1-es a maximális “értéke” egy ipv4-es címnek 255.255.255.255 lehet. (ez persze egy speciális cím, és nem arra használjuk hogy egy host-nak kiosszuk)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1" name="Shape 671"/>
          <p:cNvSpPr/>
          <p:nvPr>
            <p:ph type="sldImg"/>
          </p:nvPr>
        </p:nvSpPr>
        <p:spPr>
          <a:prstGeom prst="rect">
            <a:avLst/>
          </a:prstGeom>
        </p:spPr>
        <p:txBody>
          <a:bodyPr/>
          <a:lstStyle/>
          <a:p>
            <a:pPr/>
          </a:p>
        </p:txBody>
      </p:sp>
      <p:sp>
        <p:nvSpPr>
          <p:cNvPr id="672" name="Shape 672"/>
          <p:cNvSpPr/>
          <p:nvPr>
            <p:ph type="body" sz="quarter" idx="1"/>
          </p:nvPr>
        </p:nvSpPr>
        <p:spPr>
          <a:prstGeom prst="rect">
            <a:avLst/>
          </a:prstGeom>
        </p:spPr>
        <p:txBody>
          <a:bodyPr/>
          <a:lstStyle/>
          <a:p>
            <a:pPr>
              <a:defRPr sz="1200"/>
            </a:pPr>
            <a:r>
              <a:t>Subnetting esetén a mask módosul. jobb oldalra “tolódik”, azaz több 1-es kerül bele, akkor kisebb lesz a hálózatunk, ha balra megy, azaz több lesz a 0 a maskban, akkor nagyobb hálózatot kapunk.  Ha például 255.255.255.0 binárisan ugye 11111111.11111111.11111111.00000000 ha eltolom jobbra az 1eseket és ezt kapom: 11111111.11111111.11111111.10000000 ez visszaváltva binárisra: 255.255.255.128</a:t>
            </a:r>
          </a:p>
          <a:p>
            <a:pPr>
              <a:defRPr sz="1200"/>
            </a:pPr>
          </a:p>
          <a:p>
            <a:pPr>
              <a:defRPr sz="1200"/>
            </a:pPr>
            <a:r>
              <a:t>Képzeld el hogy egy kör jelenti a hálózatot, amit felosztunk 255 részre. </a:t>
            </a:r>
          </a:p>
          <a:p>
            <a:pPr>
              <a:defRPr sz="1200"/>
            </a:pPr>
            <a:r>
              <a:t>Ha végig érünk rajta, kezdődik előröl a számolás. (mintha ez egy óra lenne vagy egy stopper)</a:t>
            </a:r>
          </a:p>
          <a:p>
            <a:pPr>
              <a:defRPr sz="1200"/>
            </a:pPr>
            <a:r>
              <a:t>Kezdjük egy egyszerű hálózattal: 192.168.1.0/24</a:t>
            </a:r>
          </a:p>
          <a:p>
            <a:pPr>
              <a:defRPr sz="1200"/>
            </a:pPr>
            <a:r>
              <a:t>Általában ez az IP cím van otthon is a hálózatokban, ez a leggyakoribb amit a routerekre alap esetben beállítanak</a:t>
            </a:r>
          </a:p>
          <a:p>
            <a:pPr>
              <a:defRPr sz="1200"/>
            </a:pPr>
            <a:r>
              <a:t>A subnet mask pedig (mivel /24-et írtam) 255.255.255.0 (ez is elég gyakori)</a:t>
            </a:r>
          </a:p>
          <a:p>
            <a:pPr>
              <a:defRPr sz="1200"/>
            </a:pPr>
          </a:p>
          <a:p>
            <a:pPr>
              <a:defRPr sz="1200"/>
            </a:pPr>
            <a:r>
              <a:t>Ha ezt a hálózatot fel akarjuk osztani két alhálózatra, az azt jelenti hogy egyszer kell elfeleznünk</a:t>
            </a:r>
          </a:p>
          <a:p>
            <a:pPr>
              <a:defRPr sz="1200"/>
            </a:pPr>
            <a:r>
              <a:t>Ha egyszer kell elfeleznünk az azt jelenti hogy egy bitet el kell kérnünk a Network részből, és csak a többi marad a host-ok számára.</a:t>
            </a:r>
          </a:p>
          <a:p>
            <a:pPr>
              <a:defRPr sz="1200"/>
            </a:pPr>
            <a:r>
              <a:t>Ez azt jelenti hogy az új mask úgy fog kinézni hogy: 255.255.255.128</a:t>
            </a:r>
          </a:p>
          <a:p>
            <a:pPr>
              <a:defRPr sz="1200"/>
            </a:pPr>
          </a:p>
          <a:p>
            <a:pPr>
              <a:defRPr sz="1200"/>
            </a:pPr>
            <a:r>
              <a:t>A következő cél hogy kiderítsük hogy mekkora lesz a léptéke ennek a hálózatnak. (mekkora lesz a mérete egy hálózatnak)</a:t>
            </a:r>
          </a:p>
          <a:p>
            <a:pPr>
              <a:defRPr sz="1200"/>
            </a:pPr>
            <a:r>
              <a:t>Ehhez meg kell néznünk hogy a subnet melyik részén történik változás(4. oktet), és az abban lévő nullákat (ami 7darab)</a:t>
            </a:r>
          </a:p>
          <a:p>
            <a:pPr>
              <a:defRPr sz="1200"/>
            </a:pPr>
            <a:r>
              <a:t>a kettő hatványára emeljük. Tehát azt kapjuk hogy a léptékünk 128 (kettő a 7ediken)</a:t>
            </a:r>
          </a:p>
          <a:p>
            <a:pPr>
              <a:defRPr sz="1200"/>
            </a:pPr>
          </a:p>
          <a:p>
            <a:pPr>
              <a:defRPr sz="1200"/>
            </a:pPr>
            <a:r>
              <a:t>Ez után fel kell írni a két hálózatot amit kaptunk, ez három adatot jelent hálózatonként, Network ID(hálózati azonosító), Valid IP range(mettől meddig terjed a hálózat, mi az a választék amit kioszthatok host gépeknek), és LBA (local brodcast address) azaz hogy mi az brodcast címe a hálózatnak.</a:t>
            </a:r>
          </a:p>
          <a:p>
            <a:pPr>
              <a:defRPr sz="1200"/>
            </a:pPr>
          </a:p>
          <a:p>
            <a:pPr>
              <a:defRPr sz="1200"/>
            </a:pPr>
            <a:r>
              <a:t>Az első hálózati azonosító ugyanott kezdődik mint az eredeti, tehát az első subnet azonosítója:</a:t>
            </a:r>
          </a:p>
          <a:p>
            <a:pPr>
              <a:defRPr sz="1200"/>
            </a:pPr>
            <a:r>
              <a:t>192.168.1.0</a:t>
            </a:r>
          </a:p>
          <a:p>
            <a:pPr>
              <a:defRPr sz="1200"/>
            </a:pPr>
            <a:r>
              <a:t>Következő, hol fognak változni a számok ebben a felosztásban. Ehhez megint a mask-ot kell figyelni, hogy meddig tartanak benne az 1-esek</a:t>
            </a:r>
          </a:p>
          <a:p>
            <a:pPr>
              <a:defRPr sz="1200"/>
            </a:pPr>
            <a:r>
              <a:t>jelen esetben ez most a 4. oktet, tehát az utolsó helyen fognak változni a számok, ezt érdemes megjelölni egy kis nyíllal.</a:t>
            </a:r>
          </a:p>
          <a:p>
            <a:pPr>
              <a:defRPr sz="1200"/>
            </a:pPr>
          </a:p>
          <a:p>
            <a:pPr>
              <a:defRPr sz="1200"/>
            </a:pPr>
            <a:r>
              <a:t>A léptékem (INC-neki is hívjuk, azaz increment) 128 tehát a következő subnet azonosítója az előzőhöz hozzáadva 128-at azon a részen ahol megjelöltük hogy növekedni fog a hálózat, az ip cím többi részét csak hozzáírjuk előre</a:t>
            </a:r>
          </a:p>
          <a:p>
            <a:pPr>
              <a:defRPr sz="1200"/>
            </a:pPr>
            <a:r>
              <a:t>192.168.1.128</a:t>
            </a:r>
          </a:p>
          <a:p>
            <a:pPr>
              <a:defRPr sz="1200"/>
            </a:pPr>
            <a:r>
              <a:t>Ha tudom hogy a követekező network a 128-nál kezdődik, akkor az előző a 127-nél ér véget. Az utolsó ip cím egy networkben mindíg a brodcast address</a:t>
            </a:r>
          </a:p>
          <a:p>
            <a:pPr>
              <a:defRPr sz="1200"/>
            </a:pPr>
            <a:r>
              <a:t>tehát az első hálózat brodcast címe 192.168.1.127</a:t>
            </a:r>
          </a:p>
          <a:p>
            <a:pPr>
              <a:defRPr sz="1200"/>
            </a:pPr>
          </a:p>
          <a:p>
            <a:pPr>
              <a:defRPr sz="1200"/>
            </a:pPr>
            <a:r>
              <a:t>Következés képp, a maradék IP cím, az elérhető ip címek száma, 1.1-től 126-ig megy az első hálózatban (emlékezz rá: az első ip mindíg a hálózati azonosító, az utolsó mindíg a brodcast address, a közte lévő ip-ket kaphatják a hálózati eszközök, ez a Valid IP-k tartománya)</a:t>
            </a:r>
          </a:p>
          <a:p>
            <a:pPr>
              <a:defRPr sz="1200"/>
            </a:pPr>
          </a:p>
          <a:p>
            <a:pPr>
              <a:defRPr sz="1200"/>
            </a:pPr>
            <a:r>
              <a:t>A követkerző network, nem mehet 256ig, csak 255-ig, ezért lesz a brodcast address 192.168.1.255</a:t>
            </a:r>
          </a:p>
          <a:p>
            <a:pPr>
              <a:defRPr sz="1200"/>
            </a:pPr>
            <a:r>
              <a:t>A maradék IP pedig 192.168.1.129 - 254 ennek a hálózatnak ez a Valid IP tartománya</a:t>
            </a:r>
          </a:p>
          <a:p>
            <a:pPr>
              <a:defRPr sz="1200"/>
            </a:pPr>
            <a:r>
              <a:t>Felírtuk a két netwörk összes szükséges adatát és sikeresen subneteltük a hálózatot.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7" name="Shape 727"/>
          <p:cNvSpPr/>
          <p:nvPr>
            <p:ph type="sldImg"/>
          </p:nvPr>
        </p:nvSpPr>
        <p:spPr>
          <a:prstGeom prst="rect">
            <a:avLst/>
          </a:prstGeom>
        </p:spPr>
        <p:txBody>
          <a:bodyPr/>
          <a:lstStyle/>
          <a:p>
            <a:pPr/>
          </a:p>
        </p:txBody>
      </p:sp>
      <p:sp>
        <p:nvSpPr>
          <p:cNvPr id="728" name="Shape 728"/>
          <p:cNvSpPr/>
          <p:nvPr>
            <p:ph type="body" sz="quarter" idx="1"/>
          </p:nvPr>
        </p:nvSpPr>
        <p:spPr>
          <a:prstGeom prst="rect">
            <a:avLst/>
          </a:prstGeom>
        </p:spPr>
        <p:txBody>
          <a:bodyPr/>
          <a:lstStyle/>
          <a:p>
            <a:pPr>
              <a:defRPr sz="1200"/>
            </a:pPr>
            <a:r>
              <a:t>Honnan tudjuk hogy ez így jó?</a:t>
            </a:r>
          </a:p>
          <a:p>
            <a:pPr>
              <a:defRPr sz="1200"/>
            </a:pPr>
            <a:r>
              <a:t>Ha vesszük az eredeti helyzetet hogy egy alap otthoni hálózatunk van ami 192.168.1.0 és</a:t>
            </a:r>
          </a:p>
          <a:p>
            <a:pPr>
              <a:defRPr sz="1200"/>
            </a:pPr>
            <a:r>
              <a:t>255.255.255.0 a subnet maskja, hány hostunk lehet?</a:t>
            </a:r>
          </a:p>
          <a:p>
            <a:pPr>
              <a:defRPr sz="1200"/>
            </a:pPr>
          </a:p>
          <a:p>
            <a:pPr>
              <a:defRPr sz="1200"/>
            </a:pPr>
            <a:r>
              <a:t>vesszük azokat a biteket amik nem 1-esek (a host részt) és a kettő hatványára emeljük őket</a:t>
            </a:r>
          </a:p>
          <a:p>
            <a:pPr>
              <a:defRPr sz="1200"/>
            </a:pPr>
            <a:r>
              <a:t>A képletet behelyettesítve az eredeti példába, 254 jön ki. </a:t>
            </a:r>
          </a:p>
          <a:p>
            <a:pPr>
              <a:defRPr sz="1200"/>
            </a:pPr>
            <a:r>
              <a:t>Ha a felosztott (subnetelt) példát vesszük, egy subnetre 126 ip cím jut. </a:t>
            </a:r>
          </a:p>
          <a:p>
            <a:pPr>
              <a:defRPr sz="1200"/>
            </a:pPr>
            <a:r>
              <a:t>Tehát ez ki jön így is, a valid IP ha 192.168.1.1től 126-ig megy, az 126 host-ot jelent.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5" name="Shape 785"/>
          <p:cNvSpPr/>
          <p:nvPr>
            <p:ph type="sldImg"/>
          </p:nvPr>
        </p:nvSpPr>
        <p:spPr>
          <a:prstGeom prst="rect">
            <a:avLst/>
          </a:prstGeom>
        </p:spPr>
        <p:txBody>
          <a:bodyPr/>
          <a:lstStyle/>
          <a:p>
            <a:pPr/>
          </a:p>
        </p:txBody>
      </p:sp>
      <p:sp>
        <p:nvSpPr>
          <p:cNvPr id="786" name="Shape 786"/>
          <p:cNvSpPr/>
          <p:nvPr>
            <p:ph type="body" sz="quarter" idx="1"/>
          </p:nvPr>
        </p:nvSpPr>
        <p:spPr>
          <a:prstGeom prst="rect">
            <a:avLst/>
          </a:prstGeom>
        </p:spPr>
        <p:txBody>
          <a:bodyPr/>
          <a:lstStyle/>
          <a:p>
            <a:pPr>
              <a:defRPr sz="1200"/>
            </a:pPr>
            <a:r>
              <a:t>Nézzünk egy olyan ip címet ahol /16-os a maszk, (ezt B osztályúnak hívták ugye régen) tehát 255.255.0.0</a:t>
            </a:r>
          </a:p>
          <a:p>
            <a:pPr>
              <a:defRPr sz="1200"/>
            </a:pPr>
            <a:r>
              <a:t>Emlékeztető: A /16 -os jelölést (ha egy /jelet irunk az ip után és egy számot) CIDR jelölésnek hívjuk és egyenértékü azzal mintha beírnánk alá a subnet maskot. Ez a 16 úgy jön ki hogy megszámoljuk az 1-eseket a subnet mask-ban.</a:t>
            </a:r>
          </a:p>
          <a:p>
            <a:pPr>
              <a:defRPr sz="1200"/>
            </a:pPr>
          </a:p>
          <a:p>
            <a:pPr>
              <a:defRPr sz="1200"/>
            </a:pPr>
            <a:r>
              <a:t>Tehát az alábbi hálózatunk van: 172.16.0.0/16 </a:t>
            </a:r>
          </a:p>
          <a:p>
            <a:pPr>
              <a:defRPr sz="1200"/>
            </a:pPr>
          </a:p>
          <a:p>
            <a:pPr>
              <a:defRPr sz="1200"/>
            </a:pPr>
            <a:r>
              <a:t>Tegyük fel hogy a példánkban az a cél hogy ebből 500 alhálózatunk legyen. Hányszor kell ehez felezni a hálózatot?</a:t>
            </a:r>
          </a:p>
          <a:p>
            <a:pPr>
              <a:defRPr sz="1200"/>
            </a:pPr>
            <a:r>
              <a:t>2, 4, 8, 16, 32, 64, 128, 256, 512… (9szer kell felezni)</a:t>
            </a:r>
          </a:p>
          <a:p>
            <a:pPr>
              <a:defRPr sz="1200"/>
            </a:pPr>
          </a:p>
          <a:p>
            <a:pPr>
              <a:defRPr sz="1200"/>
            </a:pPr>
            <a:r>
              <a:t>Tehát 9 bitet kell hozzáadni a network részhez és a maradék marad a host bit (azok nullák)</a:t>
            </a:r>
          </a:p>
          <a:p>
            <a:pPr>
              <a:defRPr sz="1200"/>
            </a:pPr>
            <a:r>
              <a:t>Ez decimálisban szintén 255.255.255.128 lesz</a:t>
            </a:r>
          </a:p>
          <a:p>
            <a:pPr>
              <a:defRPr sz="1200"/>
            </a:pPr>
            <a:r>
              <a:t>Mennyi az INC? (a negyedik oktetig nézzük, ameddig tartanak az 1-esek, van 7 db nullánk, tehát)</a:t>
            </a:r>
          </a:p>
          <a:p>
            <a:pPr>
              <a:defRPr sz="1200"/>
            </a:pPr>
            <a:r>
              <a:t>2^7 = 128</a:t>
            </a:r>
          </a:p>
          <a:p>
            <a:pPr>
              <a:defRPr sz="1200"/>
            </a:pPr>
          </a:p>
          <a:p>
            <a:pPr>
              <a:defRPr sz="1200"/>
            </a:pPr>
            <a:r>
              <a:t>Írjuk fel az első net ID-t és jelöljük meg benne azt az oktetet ami változni fog.  (ez a negyedik oktet lesz mert ott kezdődik a változás!!)</a:t>
            </a:r>
          </a:p>
          <a:p>
            <a:pPr>
              <a:defRPr sz="1200"/>
            </a:pPr>
            <a:r>
              <a:t>172.16.0.0</a:t>
            </a:r>
          </a:p>
          <a:p>
            <a:pPr>
              <a:defRPr sz="1200"/>
            </a:pPr>
            <a:r>
              <a:t>A következő net ID, mivel a lépték 128, a 0.128 lesz. Viszont itt nem állunk meg, mert most sokkal több szeletünk van. </a:t>
            </a:r>
          </a:p>
          <a:p>
            <a:pPr>
              <a:defRPr sz="1200"/>
            </a:pPr>
            <a:r>
              <a:t>Nem csak kettő hanem 500. Mivel most egy sokkal nagyobb hálózatot kezdtünk el szeletelni.</a:t>
            </a:r>
          </a:p>
          <a:p>
            <a:pPr>
              <a:defRPr sz="1200"/>
            </a:pPr>
            <a:r>
              <a:t>Ha hozzáadok megint 128-at ehhez a net ID-hez, 256-ot kapok, és betelik a kör. De a szabály itt hasonló mint az analóg számlálóknál, Ha túlmegyünk, kezdődik előröl a számolás, de a következő helyiérték billen egyet fölfele.</a:t>
            </a:r>
          </a:p>
          <a:p>
            <a:pPr>
              <a:defRPr sz="1200"/>
            </a:pPr>
            <a:r>
              <a:t>mivel van még egy oszlopom, ezért az eredetit nullázom, és az egyel nagyobbat növelem 1-el.</a:t>
            </a:r>
          </a:p>
          <a:p>
            <a:pPr>
              <a:defRPr sz="1200"/>
            </a:pPr>
            <a:r>
              <a:t>Tehát A következő net ID 172.16.1.0</a:t>
            </a:r>
          </a:p>
          <a:p>
            <a:pPr>
              <a:defRPr sz="1200"/>
            </a:pPr>
            <a:r>
              <a:t>Ez addig ismétlődik amíg végig nem érek a hálózaton. </a:t>
            </a:r>
          </a:p>
          <a:p>
            <a:pPr>
              <a:defRPr sz="1200"/>
            </a:pPr>
          </a:p>
          <a:p>
            <a:pPr>
              <a:defRPr sz="1200"/>
            </a:pPr>
            <a:r>
              <a:t>Nézzük mik lesznek a Valid IP-k az egyes hálózatokhoz Ha az első nullábol indul, és 128-nál kezdődik a második, mi lesz az első network legmasabb IP-je? 172.16.0.127</a:t>
            </a:r>
          </a:p>
          <a:p>
            <a:pPr>
              <a:defRPr sz="1200"/>
            </a:pPr>
            <a:r>
              <a:t>Az lesz az LBA (local brodcasdt address-e) az első hálózatnak</a:t>
            </a:r>
          </a:p>
          <a:p>
            <a:pPr>
              <a:defRPr sz="1200"/>
            </a:pPr>
            <a:r>
              <a:t>A hálózat mettől meddig mehet? (nulladik ip a net ID, utolsó pedig a brodcast address tehát a kettő között mehet.</a:t>
            </a:r>
          </a:p>
          <a:p>
            <a:pPr>
              <a:defRPr sz="1200"/>
            </a:pPr>
            <a:r>
              <a:t>Tehát az első hálózat valid IP-je: 172.16.0.1-172.16.0.126</a:t>
            </a:r>
          </a:p>
          <a:p>
            <a:pPr>
              <a:defRPr sz="1200"/>
            </a:pPr>
            <a:r>
              <a:t>Az összes többit hasonlóan az előbbihez, felírhatjuk.</a:t>
            </a:r>
          </a:p>
          <a:p>
            <a:pPr>
              <a:defRPr sz="1200"/>
            </a:pPr>
          </a:p>
          <a:p>
            <a:pPr>
              <a:defRPr sz="1200"/>
            </a:pPr>
            <a:r>
              <a:t>Ha a végére értem ellenőrizhetem, hány host címem lesz minden egyes subnetben?</a:t>
            </a:r>
          </a:p>
          <a:p>
            <a:pPr>
              <a:defRPr sz="1200"/>
            </a:pPr>
            <a:r>
              <a:t>A képlet alapján (7 nulla, tehát 7 host bit)</a:t>
            </a:r>
          </a:p>
          <a:p>
            <a:pPr>
              <a:defRPr sz="1200"/>
            </a:pPr>
            <a:r>
              <a:t>2 ^7 - 2 =  126 ip cím fér bele minden egyes subnet-be.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8" name="Shape 838"/>
          <p:cNvSpPr/>
          <p:nvPr>
            <p:ph type="sldImg"/>
          </p:nvPr>
        </p:nvSpPr>
        <p:spPr>
          <a:prstGeom prst="rect">
            <a:avLst/>
          </a:prstGeom>
        </p:spPr>
        <p:txBody>
          <a:bodyPr/>
          <a:lstStyle/>
          <a:p>
            <a:pPr/>
          </a:p>
        </p:txBody>
      </p:sp>
      <p:sp>
        <p:nvSpPr>
          <p:cNvPr id="839" name="Shape 839"/>
          <p:cNvSpPr/>
          <p:nvPr>
            <p:ph type="body" sz="quarter" idx="1"/>
          </p:nvPr>
        </p:nvSpPr>
        <p:spPr>
          <a:prstGeom prst="rect">
            <a:avLst/>
          </a:prstGeom>
        </p:spPr>
        <p:txBody>
          <a:bodyPr/>
          <a:lstStyle/>
          <a:p>
            <a:pPr>
              <a:defRPr sz="1200"/>
            </a:pPr>
            <a:r>
              <a:t>Azt már tudjuk hogy kell gondolkoznunk, ha a subnetek száma a kérdés. Mi van akkor ha valaki azt kéri hogy olyan subnet-eket csináljunk ahol 25 host lehet minden hálózatban.</a:t>
            </a:r>
          </a:p>
          <a:p>
            <a:pPr>
              <a:defRPr sz="1200"/>
            </a:pPr>
            <a:r>
              <a:t>A helyzet az hogy ugyanazt a módszert tudjuk használni mint az előzőekben, csak most nem a network bitek-et állítjuk 1-esre, hanem a host-ok számát állítjuk annyi nullára, ahányat felezünk, és az 1-eseket írjuk le a maradék helyre. </a:t>
            </a:r>
          </a:p>
          <a:p>
            <a:pPr>
              <a:defRPr sz="1200"/>
            </a:pPr>
          </a:p>
          <a:p>
            <a:pPr>
              <a:defRPr sz="1200"/>
            </a:pPr>
            <a:r>
              <a:t>Tehát a főnök odajön hozzánk hogy nemérdekli hogyan subnetelünk, de neki olyan hálózatokat csináljunk ahol minden hálózatba 25 host fér el.</a:t>
            </a:r>
          </a:p>
          <a:p>
            <a:pPr>
              <a:defRPr sz="1200"/>
            </a:pPr>
            <a:r>
              <a:t>Vegyünk most is alapul egy ilyen hálózatot: 192.168.1.0/24</a:t>
            </a:r>
          </a:p>
          <a:p>
            <a:pPr>
              <a:defRPr sz="1200"/>
            </a:pPr>
          </a:p>
          <a:p>
            <a:pPr>
              <a:defRPr sz="1200"/>
            </a:pPr>
            <a:r>
              <a:t>Az eredeti subnet maskot már jól ismerjük:</a:t>
            </a:r>
          </a:p>
          <a:p>
            <a:pPr>
              <a:defRPr sz="1200"/>
            </a:pPr>
            <a:r>
              <a:t>11111111.11111111.11111111.00000000</a:t>
            </a:r>
          </a:p>
          <a:p>
            <a:pPr>
              <a:defRPr sz="1200"/>
            </a:pPr>
            <a:r>
              <a:t>az új subnet masknak az első fele hasonló lesz, az utolsónál pedig gondolkodunk. Hányat kell feleznünk? 5-öt. (hiszen ha 1x felezem, 2-t kapok, ha 2x felezem 4-et, … ha 5x felezem 32-t kapok, ez ugyan több egy kicsivel mint 25 de legalább marad néhány IP-m tartalékba, pontosan 25öt úgy se tudok kapni mert a kettő hatványaival dolgozunk)</a:t>
            </a:r>
          </a:p>
          <a:p>
            <a:pPr>
              <a:defRPr sz="1200"/>
            </a:pPr>
          </a:p>
          <a:p>
            <a:pPr>
              <a:defRPr sz="1200"/>
            </a:pPr>
            <a:r>
              <a:t>Mivel most a host-ok száma kell hogy ennyi legyen ezért ezt leírjuk (5db nullát a végére)</a:t>
            </a:r>
          </a:p>
          <a:p>
            <a:pPr>
              <a:defRPr sz="1200"/>
            </a:pPr>
            <a:r>
              <a:t>A maradék biteket pedig 1-esekre állítjuk. Tehát az újmaszk:</a:t>
            </a:r>
          </a:p>
          <a:p>
            <a:pPr>
              <a:defRPr sz="1200"/>
            </a:pPr>
            <a:r>
              <a:t>11111111.11111111.11111111.11100000</a:t>
            </a:r>
          </a:p>
          <a:p>
            <a:pPr>
              <a:defRPr sz="1200"/>
            </a:pPr>
          </a:p>
          <a:p>
            <a:pPr>
              <a:defRPr sz="1200"/>
            </a:pPr>
            <a:r>
              <a:t>Most olyan irányból oldottuk meg hogy a megőrzendő host bitek száma 5 legyen. </a:t>
            </a:r>
          </a:p>
          <a:p>
            <a:pPr>
              <a:defRPr sz="1200"/>
            </a:pPr>
            <a:r>
              <a:t>Nézzük meg hogy néz ki az új mask decimálisban: 255.255.255.224</a:t>
            </a:r>
          </a:p>
          <a:p>
            <a:pPr>
              <a:defRPr sz="1200"/>
            </a:pPr>
          </a:p>
          <a:p>
            <a:pPr>
              <a:defRPr sz="1200"/>
            </a:pPr>
            <a:r>
              <a:t>Mennyi az INC? Meddig tartanak az 1-esek? Mennyi nulla van utána? 5 db, tehát 2^5 = 32 lesz az INC</a:t>
            </a:r>
          </a:p>
          <a:p>
            <a:pPr>
              <a:defRPr sz="1200"/>
            </a:pPr>
          </a:p>
          <a:p>
            <a:pPr>
              <a:defRPr sz="1200"/>
            </a:pPr>
            <a:r>
              <a:t>Mi az első Net ID. 192.168.1.0 Mennyi az INC? Írjuk le a network ID-ket:</a:t>
            </a:r>
          </a:p>
          <a:p>
            <a:pPr>
              <a:defRPr sz="1200"/>
            </a:pPr>
            <a:r>
              <a:t>Net ID1:  192.168.1.0</a:t>
            </a:r>
          </a:p>
          <a:p>
            <a:pPr>
              <a:defRPr sz="1200"/>
            </a:pPr>
            <a:r>
              <a:t>Net ID2: 192.168.1.32</a:t>
            </a:r>
          </a:p>
          <a:p>
            <a:pPr>
              <a:defRPr sz="1200"/>
            </a:pPr>
            <a:r>
              <a:t>A második network holkezdődik? Akkor az első network utolsó címe, azaz a Local brodcast, 31, közte a valid IP-k és így tovább…</a:t>
            </a:r>
          </a:p>
          <a:p>
            <a:pPr>
              <a:defRPr sz="1200"/>
            </a:pPr>
            <a:r>
              <a:t>Net ID3:  192.168.1.64</a:t>
            </a:r>
          </a:p>
          <a:p>
            <a:pPr>
              <a:defRPr sz="1200"/>
            </a:pPr>
            <a:r>
              <a:t>Net ID4: 192.168.1.96</a:t>
            </a:r>
          </a:p>
          <a:p>
            <a:pPr>
              <a:defRPr sz="1200"/>
            </a:pPr>
            <a: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9" name="Shape 909"/>
          <p:cNvSpPr/>
          <p:nvPr>
            <p:ph type="sldImg"/>
          </p:nvPr>
        </p:nvSpPr>
        <p:spPr>
          <a:prstGeom prst="rect">
            <a:avLst/>
          </a:prstGeom>
        </p:spPr>
        <p:txBody>
          <a:bodyPr/>
          <a:lstStyle/>
          <a:p>
            <a:pPr/>
          </a:p>
        </p:txBody>
      </p:sp>
      <p:sp>
        <p:nvSpPr>
          <p:cNvPr id="910" name="Shape 910"/>
          <p:cNvSpPr/>
          <p:nvPr>
            <p:ph type="body" sz="quarter" idx="1"/>
          </p:nvPr>
        </p:nvSpPr>
        <p:spPr>
          <a:prstGeom prst="rect">
            <a:avLst/>
          </a:prstGeom>
        </p:spPr>
        <p:txBody>
          <a:bodyPr/>
          <a:lstStyle/>
          <a:p>
            <a:pPr>
              <a:defRPr sz="1200"/>
            </a:pPr>
            <a:r>
              <a:t>Következő példa:</a:t>
            </a:r>
          </a:p>
          <a:p>
            <a:pPr>
              <a:defRPr sz="1200"/>
            </a:pPr>
            <a:r>
              <a:t>10.0.0.0/8</a:t>
            </a:r>
          </a:p>
          <a:p>
            <a:pPr>
              <a:defRPr sz="1200"/>
            </a:pPr>
            <a:r>
              <a:t>Ez egy A osztályú IP cím, ez egy /8as hálózat és ezt 900 subnetre szeretnénk felosztani</a:t>
            </a:r>
          </a:p>
          <a:p>
            <a:pPr>
              <a:defRPr sz="1200"/>
            </a:pPr>
            <a:r>
              <a:t>2, 4, 8, 16, 32, …. 1024 (10db felezés)</a:t>
            </a:r>
          </a:p>
          <a:p>
            <a:pPr>
              <a:defRPr sz="1200"/>
            </a:pPr>
          </a:p>
          <a:p>
            <a:pPr>
              <a:defRPr sz="1200"/>
            </a:pPr>
            <a:r>
              <a:t>Az új maszk az eredetihez képest balról még kap10 db 1-est, a többi nulla. (itt most megint subnetben gondolkodunk nem host-ban)</a:t>
            </a:r>
          </a:p>
          <a:p>
            <a:pPr>
              <a:defRPr sz="1200"/>
            </a:pPr>
            <a:r>
              <a:t>Eredeti maszk: 11111111.00000000.00000000.00000000</a:t>
            </a:r>
          </a:p>
          <a:p>
            <a:pPr>
              <a:defRPr sz="1200"/>
            </a:pPr>
            <a:r>
              <a:t>Új maszk: 11111111.11111111.11.0000000.00000000</a:t>
            </a:r>
          </a:p>
          <a:p>
            <a:pPr>
              <a:defRPr sz="1200"/>
            </a:pPr>
          </a:p>
          <a:p>
            <a:pPr>
              <a:defRPr sz="1200"/>
            </a:pPr>
            <a:r>
              <a:t>Mennyi a Lépték? (INC) csak azt az oktetet kell nézni ahol a változás történik (ahol az 1esek átváltanak nullákra) ez a harmadik oktetben történik, ebben a részben 6 db nulla van tehát 2^6 = 64 lesz az INC.</a:t>
            </a:r>
          </a:p>
          <a:p>
            <a:pPr>
              <a:defRPr sz="1200"/>
            </a:pPr>
          </a:p>
          <a:p>
            <a:pPr>
              <a:defRPr sz="1200"/>
            </a:pPr>
            <a:r>
              <a:t>Mi az első Net ID? (ugyanaz mint az eredeti) …. 10.0.0.0</a:t>
            </a:r>
          </a:p>
          <a:p>
            <a:pPr>
              <a:defRPr sz="1200"/>
            </a:pPr>
          </a:p>
          <a:p>
            <a:pPr>
              <a:defRPr sz="1200"/>
            </a:pPr>
            <a:r>
              <a:t>Hol fog inkrementálódni az IP cím? ahol a maskban a változás történik, tehát ahol az 1esek átállnak nullákra. Ez a harmadik oktetnél történik tehát itt most a HARMADIK oktetnél történik a változás. </a:t>
            </a:r>
          </a:p>
          <a:p>
            <a:pPr>
              <a:defRPr sz="1200"/>
            </a:pPr>
            <a:r>
              <a:t>Az első networkben tehát: 10.0.0.1-10.0.63.254ig tartanak az ip címek (ez egy jóó nagy network, összesen 16382 host fér bele egy netwörkbe, mert a host bitek (a mask-ban a nullák száma 14, és kettő a 14-ediken -2 = 16382</a:t>
            </a:r>
          </a:p>
          <a:p>
            <a:pPr>
              <a:defRPr sz="1200"/>
            </a:pPr>
          </a:p>
          <a:p>
            <a:pPr>
              <a:defRPr sz="1200"/>
            </a:pPr>
            <a:r>
              <a:t>Mi az első LBA? ….. 10.0.63.255</a:t>
            </a:r>
          </a:p>
          <a:p>
            <a:pPr>
              <a:defRPr sz="1200"/>
            </a:pPr>
            <a:r>
              <a:t>Ha kicsit tovább megyünk és felírjuk a töbi hálózatot akkor láthatjuk hogy például lesz egy ilyen ip címünk: 10.0.125.255</a:t>
            </a:r>
          </a:p>
          <a:p>
            <a:pPr>
              <a:defRPr sz="1200"/>
            </a:pPr>
          </a:p>
          <a:p>
            <a:pPr>
              <a:defRPr sz="1200"/>
            </a:pPr>
            <a:r>
              <a:t>A 10.0.125.255 egy teljesen valid cím ebben a hálózatban, persze csak akkor ha hozzáírjuk a subnet maskot is, vagy a CIDR jelölést, ami /18</a:t>
            </a:r>
          </a:p>
          <a:p>
            <a:pPr>
              <a:defRPr sz="1200"/>
            </a:pPr>
            <a:r>
              <a:t>Mivel ez az ip cím 255-re végződik ezért egy laikus azt gondolhatná hogy oké akkor ez biztos hogy broadcast cím, de közbe nem!</a:t>
            </a:r>
          </a:p>
          <a:p>
            <a:pPr>
              <a:defRPr sz="1200"/>
            </a:pPr>
            <a:r>
              <a:t>Brodcast cím definíciója: minden host bit 1 kell hogy legyen. Ebben az IP címben host bitek az utolsó kettő oktetben is vannak tehát nézzük meg h a 125-re ez igaz e hogy végig bináris 1es (váltsuk át binárisba):    01111101</a:t>
            </a:r>
          </a:p>
          <a:p>
            <a:pPr>
              <a:defRPr sz="1200"/>
            </a:pPr>
            <a:r>
              <a:t>Láthatjuk hogy ez nem egy brodcast cím, ebben a hálózatban mert a brodcast cím definicioja az, hogy minden host bit 1-es kell hogy legyen. A harmadik oktetben az első két bit még a network része ezért azt nem kell figyelni. </a:t>
            </a:r>
          </a:p>
          <a:p>
            <a:pPr>
              <a:defRPr sz="1200"/>
            </a:pPr>
            <a:r>
              <a:t>Ha csak 1 bit nem 1-es akkor az nem brodcast cím</a:t>
            </a:r>
          </a:p>
          <a:p>
            <a:pPr>
              <a:defRPr sz="1200"/>
            </a:pPr>
          </a:p>
          <a:p>
            <a:pPr>
              <a:defRPr sz="1200"/>
            </a:pPr>
            <a:r>
              <a:t>A 10.0.62.0 /18 szintén egy teljesen valid IP cím, hiába néz ki úgy mint egy Network ID mert nulla a vége. Ebben a hálózatban ez teljesen elfogadott, mert látszik hogy a valid IP tartományból való cím.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8" name="Shape 958"/>
          <p:cNvSpPr/>
          <p:nvPr>
            <p:ph type="sldImg"/>
          </p:nvPr>
        </p:nvSpPr>
        <p:spPr>
          <a:prstGeom prst="rect">
            <a:avLst/>
          </a:prstGeom>
        </p:spPr>
        <p:txBody>
          <a:bodyPr/>
          <a:lstStyle/>
          <a:p>
            <a:pPr/>
          </a:p>
        </p:txBody>
      </p:sp>
      <p:sp>
        <p:nvSpPr>
          <p:cNvPr id="959" name="Shape 959"/>
          <p:cNvSpPr/>
          <p:nvPr>
            <p:ph type="body" sz="quarter" idx="1"/>
          </p:nvPr>
        </p:nvSpPr>
        <p:spPr>
          <a:prstGeom prst="rect">
            <a:avLst/>
          </a:prstGeom>
        </p:spPr>
        <p:txBody>
          <a:bodyPr/>
          <a:lstStyle/>
          <a:p>
            <a:pPr>
              <a:defRPr sz="1200"/>
            </a:pPr>
            <a:r>
              <a:t>Variable Length Subnet Mask - A subnettinget meg lehet oldani úgy is, hogy különböző méretű alhálózatokat kapjunk. Ezen a slide-on erre egy rossz megoldást láthatunk.</a:t>
            </a:r>
          </a:p>
          <a:p>
            <a:pPr>
              <a:defRPr sz="1200"/>
            </a:pPr>
            <a:r>
              <a:t>Van egy ilyen hálózatunk: 192.168.2.0/24 ha ebből szeretnénk felosztani 6db hálózatra, ahol három hálózatba 2 darab host fér el, a negyedikbe 25 az ötödikbe 50 a hatodikba 100.</a:t>
            </a:r>
          </a:p>
          <a:p>
            <a:pPr>
              <a:defRPr sz="1200"/>
            </a:pPr>
          </a:p>
          <a:p>
            <a:pPr>
              <a:defRPr sz="1200"/>
            </a:pPr>
            <a:r>
              <a:t>Hány darab hálózatot látunk?</a:t>
            </a:r>
          </a:p>
          <a:p>
            <a:pPr>
              <a:defRPr sz="1200"/>
            </a:pPr>
            <a:r>
              <a:t>Az ábrán látható hálózatban összesen 6 db alhálózat van. Az alhálózatok változó méretüek, az egyikben 25 host van a másikban 50, a harmadikban 100, illetve van további három hálózat amikben csak a routerek kommunikálnak egymással (összesen 3 db további hálózat)</a:t>
            </a:r>
          </a:p>
          <a:p>
            <a:pPr>
              <a:defRPr sz="1200"/>
            </a:pPr>
          </a:p>
          <a:p>
            <a:pPr>
              <a:defRPr sz="1200"/>
            </a:pPr>
            <a:r>
              <a:t>Ez azt jelenti hogy 6 darab hálózatra van szükségünk. Ha az eddig tanult módszerrel közelítjük ezt meg, rossz megoldást kapunk mert az így kapott hálózat összesen 30 hostot tartalmazhat ami az 50es és a 100as hálózatra nem lesz elég, ezért ez nem ad jó megoldást.</a:t>
            </a:r>
          </a:p>
          <a:p>
            <a:pPr>
              <a:defRPr sz="1200"/>
            </a:pPr>
            <a:r>
              <a:t>A képlet alapján kijön hogy ez a megoldás csak 30 hostot fog adni hálózatonként ami csak az egyik esetre lesz jó.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5" name="Shape 1055"/>
          <p:cNvSpPr/>
          <p:nvPr>
            <p:ph type="sldImg"/>
          </p:nvPr>
        </p:nvSpPr>
        <p:spPr>
          <a:prstGeom prst="rect">
            <a:avLst/>
          </a:prstGeom>
        </p:spPr>
        <p:txBody>
          <a:bodyPr/>
          <a:lstStyle/>
          <a:p>
            <a:pPr/>
          </a:p>
        </p:txBody>
      </p:sp>
      <p:sp>
        <p:nvSpPr>
          <p:cNvPr id="1056" name="Shape 1056"/>
          <p:cNvSpPr/>
          <p:nvPr>
            <p:ph type="body" sz="quarter" idx="1"/>
          </p:nvPr>
        </p:nvSpPr>
        <p:spPr>
          <a:prstGeom prst="rect">
            <a:avLst/>
          </a:prstGeom>
        </p:spPr>
        <p:txBody>
          <a:bodyPr/>
          <a:lstStyle/>
          <a:p>
            <a:pPr>
              <a:defRPr sz="1200"/>
            </a:pPr>
            <a:r>
              <a:t>A megoldási javaslat: először a legnagyobb számú hostot tartalmazó hálózatra oldjuk meg a problémát! </a:t>
            </a:r>
          </a:p>
          <a:p>
            <a:pPr>
              <a:defRPr sz="1200"/>
            </a:pPr>
          </a:p>
          <a:p>
            <a:pPr marL="211666" indent="-211666">
              <a:buSzPct val="100000"/>
              <a:buAutoNum type="arabicPeriod" startAt="1"/>
              <a:defRPr sz="1200"/>
            </a:pPr>
            <a:r>
              <a:t>Hány bitre van szükségünk hogy 100 host beleférjen a hálózatba? 2,4,8,16, …. (7db felezés,ennyi nullát kapkjon az új maszk jobbrol, a többi 1es) Ezek most HOST bitek, tehát a 7 db nullát írjuk le először, a maradékot pedig 1essel feltöltjük. </a:t>
            </a:r>
          </a:p>
          <a:p>
            <a:pPr marL="148166" indent="-148166">
              <a:buSzPct val="75000"/>
              <a:buChar char="-"/>
              <a:defRPr sz="1200"/>
            </a:pPr>
            <a:r>
              <a:t>Mennyi az INC (ahány nulla van, azt kettő hatványára emeljük azaz) 2^7=128 ennek segítségével felírhatjuk az első networköt</a:t>
            </a:r>
          </a:p>
          <a:p>
            <a:pPr>
              <a:defRPr sz="1200"/>
            </a:pPr>
            <a:r>
              <a:t>Network ID: 192.168.2.0</a:t>
            </a:r>
          </a:p>
          <a:p>
            <a:pPr>
              <a:defRPr sz="1200"/>
            </a:pPr>
            <a:r>
              <a:t>Valid IP: 192.168.2.1 - 192.168.2.126</a:t>
            </a:r>
          </a:p>
          <a:p>
            <a:pPr>
              <a:defRPr sz="1200"/>
            </a:pPr>
            <a:r>
              <a:t>LBA: 192.168.2.127</a:t>
            </a:r>
          </a:p>
          <a:p>
            <a:pPr>
              <a:defRPr sz="1200"/>
            </a:pPr>
          </a:p>
          <a:p>
            <a:pPr>
              <a:defRPr sz="1200"/>
            </a:pPr>
            <a:r>
              <a:t>2. Mennyi bit kell hogy 50 host beleférjen a hálózatba (hányszor felezzük a hálózatot hogy 50 beleférjen: 2,4,8,16,32,64: ez 6darab felezés)</a:t>
            </a:r>
          </a:p>
          <a:p>
            <a:pPr marL="148166" indent="-148166">
              <a:buSzPct val="75000"/>
              <a:buChar char="-"/>
              <a:defRPr sz="1200"/>
            </a:pPr>
            <a:r>
              <a:t>Mennyi itt az INC? 64 - a network ezekkel az adatokkal felírható, de csak a 192.168.2.128-hoz lehet hozzáadni a 64et, mert az első felét már elhasználtuk a hálózatnak</a:t>
            </a:r>
          </a:p>
          <a:p>
            <a:pPr>
              <a:defRPr sz="1200"/>
            </a:pPr>
            <a:r>
              <a:t>Network ID: 192.168.2.128</a:t>
            </a:r>
          </a:p>
          <a:p>
            <a:pPr>
              <a:defRPr sz="1200"/>
            </a:pPr>
            <a:r>
              <a:t>Valid IP: 192.168.2.129 - 192.168.2.190</a:t>
            </a:r>
          </a:p>
          <a:p>
            <a:pPr>
              <a:defRPr sz="1200"/>
            </a:pPr>
            <a:r>
              <a:t>LBA: 192.168.2.191</a:t>
            </a:r>
          </a:p>
          <a:p>
            <a:pPr>
              <a:defRPr sz="1200"/>
            </a:pPr>
          </a:p>
          <a:p>
            <a:pPr>
              <a:defRPr sz="1200"/>
            </a:pPr>
            <a:r>
              <a:t>3. Mennyi bit kell a 25 host-os hálózathoz? 5</a:t>
            </a:r>
          </a:p>
          <a:p>
            <a:pPr>
              <a:defRPr sz="1200"/>
            </a:pPr>
            <a:r>
              <a:t>Ehhez 32 az INC, a network pedig felírható.</a:t>
            </a:r>
          </a:p>
          <a:p>
            <a:pPr>
              <a:defRPr sz="1200"/>
            </a:pPr>
            <a:r>
              <a:t>Network ID: 192.168.2.192</a:t>
            </a:r>
          </a:p>
          <a:p>
            <a:pPr>
              <a:defRPr sz="1200"/>
            </a:pPr>
            <a:r>
              <a:t>Valid IP: 192.168.2.193 - 192.168.2.222</a:t>
            </a:r>
          </a:p>
          <a:p>
            <a:pPr>
              <a:defRPr sz="1200"/>
            </a:pPr>
            <a:r>
              <a:t>LBA: 192.168.2.223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5" name="Shape 1145"/>
          <p:cNvSpPr/>
          <p:nvPr>
            <p:ph type="sldImg"/>
          </p:nvPr>
        </p:nvSpPr>
        <p:spPr>
          <a:prstGeom prst="rect">
            <a:avLst/>
          </a:prstGeom>
        </p:spPr>
        <p:txBody>
          <a:bodyPr/>
          <a:lstStyle/>
          <a:p>
            <a:pPr/>
          </a:p>
        </p:txBody>
      </p:sp>
      <p:sp>
        <p:nvSpPr>
          <p:cNvPr id="1146" name="Shape 1146"/>
          <p:cNvSpPr/>
          <p:nvPr>
            <p:ph type="body" sz="quarter" idx="1"/>
          </p:nvPr>
        </p:nvSpPr>
        <p:spPr>
          <a:prstGeom prst="rect">
            <a:avLst/>
          </a:prstGeom>
        </p:spPr>
        <p:txBody>
          <a:bodyPr/>
          <a:lstStyle/>
          <a:p>
            <a:pPr>
              <a:defRPr sz="1200"/>
            </a:pPr>
            <a:r>
              <a:t>Ha egy olyan hálózatot akarunk amibe csak két host férhet bele az 1 felezés nem lesz elég mert a képlet miatt 2-t le kell vonnunk (1 a broadcast, 1 a network ID) tehát 2 felezésre van szükség akkor lesz 4 darab ip címünk, 1 a network id-nek 1 a broadcast addressnek, és a maradék kettő a hostoknak.</a:t>
            </a:r>
          </a:p>
          <a:p>
            <a:pPr>
              <a:defRPr sz="1200"/>
            </a:pPr>
            <a:r>
              <a:t>Ez 2 db nullát jelent a host biteknek, a többit 1-essel feltöltjük. </a:t>
            </a:r>
          </a:p>
          <a:p>
            <a:pPr>
              <a:defRPr sz="1200"/>
            </a:pPr>
            <a:r>
              <a:t>11111111.11111111.11111111.11111100</a:t>
            </a:r>
          </a:p>
          <a:p>
            <a:pPr>
              <a:defRPr sz="1200"/>
            </a:pPr>
            <a:r>
              <a:t>Az INC így 4 lesz.</a:t>
            </a:r>
          </a:p>
          <a:p>
            <a:pPr>
              <a:defRPr sz="1200"/>
            </a:pPr>
            <a:r>
              <a:t>A networköt azért édremes most a másik irányból kezdeni felírni hogy a maradék részt is később fel tudjuk használni illetve az előző networköket bővíthessük. </a:t>
            </a:r>
          </a:p>
          <a:p>
            <a:pPr>
              <a:defRPr sz="1200"/>
            </a:pPr>
            <a:r>
              <a:t>Mivel a háláózat 256ig mehet ezért abból levonva 4-et az utolsó network ID 192.168.2.252 lesz. a másik kettőt is felírhatjuk az INC-et használva.</a:t>
            </a:r>
          </a:p>
          <a:p>
            <a:pPr>
              <a:defRPr sz="1200"/>
            </a:pPr>
            <a:r>
              <a:t>Az ehhez tartozó LBA és Valid IP-k felírhatók, a valid IP tartomány elég kicsi, összesen 2 IP címet tartalmaz, de pont erre volt szükségünk. Sok esetben van szükség ilyen hálózatra, például a PPOE kapcsolat esetén (az internet szolgáltató és közted) ilyen hálózat található. Miért? Ha te fizetsz az internetért akkor pontosan egy darab publikus IP-t kaphatsz. Ha nagyobb subnetbe raknának akkor lehetne több publikus IP-d is. </a:t>
            </a:r>
          </a:p>
          <a:p>
            <a:pPr>
              <a:defRPr sz="1200"/>
            </a:pPr>
          </a:p>
          <a:p>
            <a:pPr>
              <a:defRPr sz="1200"/>
            </a:pPr>
            <a:r>
              <a:t>A VLSM nagyon hatékonyan feloszthatja a hálózatokat csak akkora méretűekre amekkorákra szükség van.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7" name="Shape 1177"/>
          <p:cNvSpPr/>
          <p:nvPr>
            <p:ph type="sldImg"/>
          </p:nvPr>
        </p:nvSpPr>
        <p:spPr>
          <a:prstGeom prst="rect">
            <a:avLst/>
          </a:prstGeom>
        </p:spPr>
        <p:txBody>
          <a:bodyPr/>
          <a:lstStyle/>
          <a:p>
            <a:pPr/>
          </a:p>
        </p:txBody>
      </p:sp>
      <p:sp>
        <p:nvSpPr>
          <p:cNvPr id="1178" name="Shape 1178"/>
          <p:cNvSpPr/>
          <p:nvPr>
            <p:ph type="body" sz="quarter" idx="1"/>
          </p:nvPr>
        </p:nvSpPr>
        <p:spPr>
          <a:prstGeom prst="rect">
            <a:avLst/>
          </a:prstGeom>
        </p:spPr>
        <p:txBody>
          <a:bodyPr/>
          <a:lstStyle/>
          <a:p>
            <a:pPr>
              <a:defRPr sz="1200"/>
            </a:pPr>
          </a:p>
          <a:p>
            <a:pPr>
              <a:defRPr sz="1200"/>
            </a:pPr>
            <a:r>
              <a:t>A Subnetting ellentéte a supernetting, amikor egy több hálózatú rendszerhez csak egy jelölést használunk.</a:t>
            </a:r>
          </a:p>
          <a:p>
            <a:pPr>
              <a:defRPr sz="1200"/>
            </a:pPr>
          </a:p>
          <a:p>
            <a:pPr>
              <a:defRPr sz="1200"/>
            </a:pPr>
            <a:r>
              <a:t>A supernetting lényege hogy több hálózatot (ha lehetséges) összevonunk és egy darab hálózatnak jelöljük őket a router három kicsi alhálózatot lát három különböző portján, de amikor advertise-olja ezt a három hálózatot (hirdeti a többi router felé hogy erre milyen hálózatok vannak) akkor csak 1 darab összevont hálózatként jelöli őket, így kevesebbet kell közölnie, kevesebb az adatforgalom, gyorsabb a kommunikáció. </a:t>
            </a:r>
          </a:p>
          <a:p>
            <a:pPr>
              <a:defRPr sz="1200"/>
            </a:pPr>
          </a:p>
          <a:p>
            <a:pPr>
              <a:defRPr sz="1200"/>
            </a:pPr>
            <a:r>
              <a:t>Az a célunk hogy a routerek a lehető legkevesebb kommunikációt végezzék. </a:t>
            </a:r>
          </a:p>
          <a:p>
            <a:pPr>
              <a:defRPr sz="1200"/>
            </a:pPr>
            <a:r>
              <a:t>Itt egy példa van három hálózat rákötve egy routerre:</a:t>
            </a:r>
          </a:p>
          <a:p>
            <a:pPr>
              <a:defRPr sz="1200"/>
            </a:pPr>
            <a:r>
              <a:t>10.1.0.0/16</a:t>
            </a:r>
          </a:p>
          <a:p>
            <a:pPr>
              <a:defRPr sz="1200"/>
            </a:pPr>
            <a:r>
              <a:t>10.2.0.0/16</a:t>
            </a:r>
          </a:p>
          <a:p>
            <a:pPr>
              <a:defRPr sz="1200"/>
            </a:pPr>
            <a:r>
              <a:t>10.3.0.0/16</a:t>
            </a:r>
          </a:p>
          <a:p>
            <a:pPr>
              <a:defRPr sz="1200"/>
            </a:pPr>
            <a:r>
              <a:t>Mit fog mondani a router a másik routernek? Mondhatná azt hogy nálam vannak a 10.akármik de ha a másik routernek lenne pl 10.akármis hálózata (pl 10.9.0.0/16 ) akkor ő is azt mondaná</a:t>
            </a:r>
          </a:p>
          <a:p>
            <a:pPr>
              <a:defRPr sz="1200"/>
            </a:pPr>
            <a:r>
              <a:t>Ha a router felsorolná az összes hálózatot amit ismer az túl sok információ lenne. Ezért ezt a három hálózatot supernetteli és az összevont hálózat jelölését fogja hirdetni:</a:t>
            </a:r>
          </a:p>
          <a:p>
            <a:pPr>
              <a:defRPr sz="1200"/>
            </a:pPr>
          </a:p>
          <a:p>
            <a:pPr>
              <a:defRPr sz="1200"/>
            </a:pPr>
            <a:r>
              <a:t>Meg kell nézni az ip címekben hogy mi az ami nem változik. </a:t>
            </a:r>
          </a:p>
          <a:p>
            <a:pPr>
              <a:defRPr sz="1200"/>
            </a:pPr>
            <a:r>
              <a:t>Az összevonni kivánt ip címekben, az 1,es, 2,es és a 3,asban binárisan felirva az első 6 bit nem változik, az végig nulla. </a:t>
            </a:r>
          </a:p>
          <a:p>
            <a:pPr>
              <a:defRPr sz="1200"/>
            </a:pPr>
            <a:r>
              <a:t>A nullás subnetet felhasználva írjuk fel a három összevonni kivánt hálózatok összességét (ez most épp működik mert pont jól kijön hogy az utolsó két bit változik mindíg, az első 6 pedig nem, de ha nem jönne így ki akkor nem lehetne összevonni ilyenkor nem is szabad!)</a:t>
            </a:r>
          </a:p>
          <a:p>
            <a:pPr>
              <a:defRPr sz="1200"/>
            </a:pPr>
          </a:p>
          <a:p>
            <a:pPr>
              <a:defRPr sz="1200"/>
            </a:pPr>
          </a:p>
          <a:p>
            <a:pPr>
              <a:defRPr sz="1200"/>
            </a:pPr>
            <a:r>
              <a:t>Az eredeti subnet mask /16-os volt ez binárisban:</a:t>
            </a:r>
          </a:p>
          <a:p>
            <a:pPr>
              <a:defRPr sz="1200"/>
            </a:pPr>
            <a:r>
              <a:t>11111111.11111111.00000000.00000000</a:t>
            </a:r>
          </a:p>
          <a:p>
            <a:pPr>
              <a:defRPr sz="1200"/>
            </a:pPr>
            <a:r>
              <a:t>Amikor subnettelünk akkor a mask nullás bitjeit jobbra mozgatjuk, supernetteléskor balra.</a:t>
            </a:r>
          </a:p>
          <a:p>
            <a:pPr>
              <a:defRPr sz="1200"/>
            </a:pPr>
            <a:r>
              <a:t>Tehát az új maszk:</a:t>
            </a:r>
          </a:p>
          <a:p>
            <a:pPr>
              <a:defRPr sz="1200"/>
            </a:pPr>
            <a:r>
              <a:t>11111111.11111100.00000000.00000000</a:t>
            </a:r>
          </a:p>
          <a:p>
            <a:pPr>
              <a:defRPr sz="1200"/>
            </a:pPr>
            <a:r>
              <a:t>Ezért lesz az előző három hálózatnak a supernettelt a felírása 10.0.0.0/14</a:t>
            </a:r>
          </a:p>
          <a:p>
            <a:pPr>
              <a:defRPr sz="1200"/>
            </a:pPr>
            <a:r>
              <a:t>Ezért a bal oldali router azt fogja mondani hogy ő a 10.0.0.0/14-es hálózatot képviseli.</a:t>
            </a:r>
          </a:p>
          <a:p>
            <a:pPr>
              <a:defRPr sz="1200"/>
            </a:pPr>
          </a:p>
          <a:p>
            <a:pPr>
              <a:defRPr sz="1200"/>
            </a:pPr>
            <a:r>
              <a:t>Ez a subnettinges problémával utánaszámolva kiszámolható ha vesszük az előbbi ip címet, felírjuk a maszkját, </a:t>
            </a:r>
          </a:p>
          <a:p>
            <a:pPr>
              <a:defRPr sz="1200"/>
            </a:pPr>
            <a:r>
              <a:t>és a hálózatot egyel inkrementáljuk kijön azon IP-k tartománya amelyek benne vannak ebben a hálózatban.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6" name="Shape 1186"/>
          <p:cNvSpPr/>
          <p:nvPr>
            <p:ph type="sldImg"/>
          </p:nvPr>
        </p:nvSpPr>
        <p:spPr>
          <a:prstGeom prst="rect">
            <a:avLst/>
          </a:prstGeom>
        </p:spPr>
        <p:txBody>
          <a:bodyPr/>
          <a:lstStyle/>
          <a:p>
            <a:pPr/>
          </a:p>
        </p:txBody>
      </p:sp>
      <p:sp>
        <p:nvSpPr>
          <p:cNvPr id="1187" name="Shape 1187"/>
          <p:cNvSpPr/>
          <p:nvPr>
            <p:ph type="body" sz="quarter" idx="1"/>
          </p:nvPr>
        </p:nvSpPr>
        <p:spPr>
          <a:prstGeom prst="rect">
            <a:avLst/>
          </a:prstGeom>
        </p:spPr>
        <p:txBody>
          <a:bodyPr/>
          <a:lstStyle/>
          <a:p>
            <a:pPr>
              <a:defRPr sz="12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defRPr sz="1200"/>
            </a:pPr>
            <a:r>
              <a:t>Az összes IP címet régen osztályokba sorolták. Ez azt jelenti hogy egyszerűen egy betűjelet kapott egy bizonyos tartományba eső IP cím. Például azok az ip címek amelyeknek az első oktetje 1-126 közé esik, azokat A osztályú ip címnek nevezzük. </a:t>
            </a:r>
          </a:p>
          <a:p>
            <a:pPr>
              <a:defRPr sz="1200"/>
            </a:pPr>
          </a:p>
          <a:p>
            <a:pPr>
              <a:defRPr sz="1200"/>
            </a:pPr>
            <a:r>
              <a:t>Egy régebbi fajta publikus IP cím jelölés az osztályba sorolás, itt az első oktetet vizsgáljuk és megnézzük melyik tartományba esik. Ma már nem használjuk, a Privát IP címek esetén néha még előfordul hogy osztályok szerint hivatkoznak rájuk.</a:t>
            </a:r>
          </a:p>
          <a:p>
            <a:pPr>
              <a:defRPr sz="1200"/>
            </a:pPr>
          </a:p>
          <a:p>
            <a:pPr>
              <a:defRPr sz="12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defRPr sz="1200"/>
            </a:pPr>
            <a:r>
              <a:t>Itt a privát ip címek listáját látjuk osztályba sorolással. </a:t>
            </a:r>
          </a:p>
          <a:p>
            <a:pPr>
              <a:defRPr sz="1200"/>
            </a:pPr>
          </a:p>
          <a:p>
            <a:pPr>
              <a:defRPr sz="1200"/>
            </a:pPr>
            <a:r>
              <a:t>Milyen IP címeket lehet használni egy helyi hálózatban, és mi a Publikusan használható ipv4 cím.</a:t>
            </a:r>
          </a:p>
          <a:p>
            <a:pPr>
              <a:defRPr sz="1200"/>
            </a:pPr>
            <a:r>
              <a:t>A helyi hálózatokban használható IP címek az alábbiak:</a:t>
            </a:r>
          </a:p>
          <a:p>
            <a:pPr>
              <a:defRPr sz="1200"/>
            </a:pPr>
            <a:r>
              <a:t>A 10-el kezdődő ip címek közül bármelyik (pl 10.0.12.1) ezek az A osztályú privát IP címek.</a:t>
            </a:r>
          </a:p>
          <a:p>
            <a:pPr>
              <a:defRPr sz="1200"/>
            </a:pPr>
            <a:r>
              <a:t>A 172.16 és a 172.31 közé eső ip címek közül bármelyik (pl 172.16.10.50) ezej a B osztályú privát IP címek</a:t>
            </a:r>
          </a:p>
          <a:p>
            <a:pPr>
              <a:defRPr sz="1200"/>
            </a:pPr>
            <a:r>
              <a:t>A 192.168-al kezdődő Ip címek közül bármelyik (pl 192.168.5.10) ezek a C osztályú ip címek.</a:t>
            </a:r>
          </a:p>
          <a:p>
            <a:pPr>
              <a:defRPr sz="1200"/>
            </a:pPr>
          </a:p>
          <a:p>
            <a:pPr>
              <a:defRPr sz="1200"/>
            </a:pPr>
            <a:r>
              <a:t>A privát IP címek csak helyi hálózatokon létezhetnek (normális esetben), interneten (publikus hálózatban) nem találkozhatunk velük. Minden normális router ha a WAN portján találkozik privát IP címmel, azonnal el kell hogy dobja a csomagot.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defRPr sz="1200"/>
            </a:pPr>
            <a:r>
              <a:t>Hány IP címet lehet publikus címnek használni? Ha emlékezünk hogy összesen 0.0.0.0 - 255.255.255.255-ig mehetnek az ip címek ezek közül jónáhány nem használható publikus IP címnek.</a:t>
            </a:r>
          </a:p>
          <a:p>
            <a:pPr>
              <a:defRPr sz="1200"/>
            </a:pPr>
          </a:p>
          <a:p>
            <a:pPr>
              <a:defRPr sz="1200"/>
            </a:pPr>
            <a:r>
              <a:t>Például az összes Privát IP cím nem használható interneten.</a:t>
            </a:r>
          </a:p>
          <a:p>
            <a:pPr>
              <a:defRPr sz="1200"/>
            </a:pPr>
          </a:p>
          <a:p>
            <a:pPr>
              <a:defRPr sz="1200"/>
            </a:pPr>
            <a:r>
              <a:t>Link local cím: (automatic private ip address) egy olyan speciális cím amit a host saját magának ad, ha nem kap DHCP-től és manuálisan se IP címet. Ezt a tartományt azért tartják fent mert ha semmilyen IP címzési módszer nincs a hálózatban, a gépek mégis tudjanak valamilyen módon kommunikálni egymással automatikusan. Ezek az IP címek a 169.254.1.0 - 169.254.254.255 közé esnek. Az ebbe a tartományba eső IP címek nem használhatóak publikus IP címként (sőt ha ilyen IP címet látsz akkor már rögtön lehet gyanakodni hogy rossz a DHCP szerver vagy valami más ok miatt nem kapott ip címet az adott eszköz,,,,) </a:t>
            </a:r>
          </a:p>
          <a:p>
            <a:pPr>
              <a:defRPr sz="1200"/>
            </a:pPr>
          </a:p>
          <a:p>
            <a:pPr>
              <a:defRPr sz="1200"/>
            </a:pPr>
            <a:r>
              <a:t>A 224.0.0.0-255.255.255.255 tartományba eső IP címek szintén nem használhatók publikus ip címként. Ezeket az Rfc3330 (google it..) dokumentumban megtalálod hogy mire használják. </a:t>
            </a:r>
          </a:p>
          <a:p>
            <a:pPr>
              <a:defRPr sz="1200"/>
            </a:pPr>
          </a:p>
          <a:p>
            <a:pPr>
              <a:defRPr sz="1200"/>
            </a:pPr>
            <a:r>
              <a:t>Nullával sem kezdődhet ip cím tehát bármi ami egy darab nulla az első oktetben az is kilőve, nem használható publikus IP címként. </a:t>
            </a:r>
          </a:p>
          <a:p>
            <a:pPr>
              <a:defRPr sz="1200"/>
            </a:pPr>
          </a:p>
          <a:p>
            <a:pPr>
              <a:defRPr sz="1200"/>
            </a:pPr>
            <a:r>
              <a:t>Szóval Sokkal kevesebb publikus IP cím elérhető mint a teljes  kb 4 milliárd lehetőség.</a:t>
            </a:r>
          </a:p>
          <a:p>
            <a:pPr>
              <a:defRPr sz="1200"/>
            </a:pPr>
            <a:r>
              <a:t>Tehát kevés ipv4 cím van a világban, de mégis tud midnen eszköz netezni, mert egy publikus ip címet nagyon sok eszköz használ, és a routeren a NAT-PAT funkció megoldja hogy ez működjön is (erről majd később lesz szó)</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defRPr sz="1200"/>
            </a:pPr>
            <a:r>
              <a:t>Az ip címek tehát 4 részből állnak, egy részt 1db oktetnek hívunk, egy oktet összesen 8 bites tehát Minden egyes oktet 0-255ig mehet.</a:t>
            </a:r>
          </a:p>
          <a:p>
            <a:pPr>
              <a:defRPr sz="1200"/>
            </a:pPr>
            <a:r>
              <a:t>Két részre oszlik egy ip cím. Network és Host részre.</a:t>
            </a:r>
          </a:p>
          <a:p>
            <a:pPr>
              <a:defRPr sz="1200"/>
            </a:pPr>
            <a:r>
              <a:t>Az IP cím mellé mindíg hozzá kell írni azt s hogy mi a network mask. Ha látunk egy IP címet de nem látjuk a hozzá tartozó maskot akkor nem tudjuk megállapítani az IP címről hogy annak melyik része tartozik a network és melyik a hosthoz.</a:t>
            </a:r>
          </a:p>
          <a:p>
            <a:pPr>
              <a:defRPr sz="1200"/>
            </a:pPr>
          </a:p>
          <a:p>
            <a:pPr>
              <a:defRPr sz="1200"/>
            </a:pPr>
            <a:r>
              <a:t>Egy helyi hálózatban a network rész minden eszköznél ugyanaz kell hogy legyen,  és azért kell a netmask mert az pontosan ezt mondja meg (egy IP cím melyik része tartozik a networkhöz és melyik a host-okhoz).</a:t>
            </a:r>
          </a:p>
          <a:p>
            <a:pPr>
              <a:defRPr sz="1200"/>
            </a:pPr>
            <a:r>
              <a:t>Ha csak az IP címet tudjuk abból még nem tudjuk hogy melyik rész melyik. Feltételezni lehet de az egyáltalán nem biztos.</a:t>
            </a:r>
          </a:p>
          <a:p>
            <a:pPr>
              <a:defRPr sz="1200"/>
            </a:pPr>
            <a:r>
              <a:t>A képlet nagyon egyszerű ahol a netmask bináris 1-es, az a network része, ahol a netmask bináris 0 az a host része.</a:t>
            </a:r>
          </a:p>
          <a:p>
            <a:pPr>
              <a:defRPr sz="1200"/>
            </a:pPr>
            <a:r>
              <a:t>Pl ha 192.168.10.20 az IP és 255.255.255.0 a mask akkor az ip cím első három része (192.168.10) tartozik a networkhöz, ez a része az. IP címnek egy adott hálózatban mindenkinél ugyanaz kell hogy legyen, a maradék utolsó rész pedig mindenkinél különböző kell hogy legyen (azt kapják meg a hostok) </a:t>
            </a:r>
          </a:p>
          <a:p>
            <a:pPr>
              <a:defRPr sz="1200"/>
            </a:pPr>
            <a:r>
              <a:t>(A 255 binárisan 8db 1es)</a:t>
            </a:r>
          </a:p>
          <a:p>
            <a:pPr>
              <a:defRPr sz="12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a:defRPr sz="1200"/>
            </a:pPr>
            <a:r>
              <a:t>A tizes számrendszerben 10 darab kölönböző jelünk van arra hogy egy értéket megkülönböztessünk (0,1,2,3,4,5,6,7,8,9) Ha több helyi értéket szeretnénk leírni, akkor</a:t>
            </a:r>
          </a:p>
          <a:p>
            <a:pPr>
              <a:defRPr sz="1200"/>
            </a:pPr>
            <a:r>
              <a:t>egyesek, tizesek, százasok…</a:t>
            </a:r>
          </a:p>
          <a:p>
            <a:pPr>
              <a:defRPr sz="1200"/>
            </a:pPr>
            <a:r>
              <a:t>Hogy rakod össze ezt a számot: 495?</a:t>
            </a:r>
          </a:p>
          <a:p>
            <a:pPr>
              <a:defRPr sz="1200"/>
            </a:pPr>
            <a:r>
              <a:t>4x100+9x10+5x1</a:t>
            </a:r>
          </a:p>
          <a:p>
            <a:pPr>
              <a:defRPr sz="1200"/>
            </a:pPr>
            <a:r>
              <a:t>A tizes számrendszerben az alap a 10, ha több számjegyből áll a szám akkor azok úgy kapnak értéket hogy a tizest vesszük alapul… 10 a nulladikon = 1 </a:t>
            </a:r>
          </a:p>
          <a:p>
            <a:pPr>
              <a:defRPr sz="1200"/>
            </a:pPr>
            <a:r>
              <a:t>10 az elsőn = 10 </a:t>
            </a:r>
          </a:p>
          <a:p>
            <a:pPr>
              <a:defRPr sz="1200"/>
            </a:pPr>
            <a:r>
              <a:t>stb…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defRPr sz="1200"/>
            </a:pPr>
            <a:r>
              <a:t>Ugyanez történik a bináris számrendszerben csak ott a kettes az alap, ott összesen két jel van arra hogy felírjunk egy számot, 0 és az 1…</a:t>
            </a:r>
          </a:p>
          <a:p>
            <a:pPr>
              <a:defRPr sz="1200"/>
            </a:pPr>
          </a:p>
          <a:p>
            <a:pPr>
              <a:defRPr sz="1200"/>
            </a:pPr>
            <a:r>
              <a:t>És mivel az ip címek 4x8 számjegyből állnak (oktet) a kettes számrendszerben, ezért 8 számjegyet használunk itt most. (2 a nulladikon az első helyiérték, és kettő a hetediken az utolsó helyiérték)</a:t>
            </a:r>
          </a:p>
          <a:p>
            <a:pPr>
              <a:defRPr sz="1200"/>
            </a:pPr>
          </a:p>
          <a:p>
            <a:pPr>
              <a:defRPr sz="1200"/>
            </a:pPr>
            <a:r>
              <a:t>Itt is ugyanígy rakuk össze a számokat csak más pénzérméink vannak. </a:t>
            </a:r>
          </a:p>
          <a:p>
            <a:pPr>
              <a:defRPr sz="1200"/>
            </a:pPr>
            <a:r>
              <a:t>Ha pl a 121-et akarom leírni és ezek a pénzérméim vannak, hogyan tudom leírni ezt a számot, ezeket a pénzérméket használom fel (a kettő hatványait)</a:t>
            </a:r>
          </a:p>
          <a:p>
            <a:pPr>
              <a:defRPr sz="1200"/>
            </a:pPr>
            <a:r>
              <a:t>64 + 32 + 16 + 8 + 1</a:t>
            </a:r>
          </a:p>
          <a:p>
            <a:pPr>
              <a:defRPr sz="1200"/>
            </a:pPr>
            <a:r>
              <a:t>Tizes számrendszer esetén a tíz hatványai a pénzérméim, kettes számrendszer esetén a kettő hatványai a pénzérméim…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a:defRPr sz="1200"/>
            </a:pPr>
            <a:r>
              <a:t>Ha 8 biten ábrázolni akarsz egy számot akkor írd fel a kettő hatványait (kettő a nulladikon, kettő az elsőn…kettő a hetediken)</a:t>
            </a:r>
          </a:p>
          <a:p>
            <a:pPr>
              <a:defRPr sz="1200"/>
            </a:pPr>
            <a:r>
              <a:t>128 64 32 16 8 4 2 1</a:t>
            </a:r>
          </a:p>
          <a:p>
            <a:pPr>
              <a:defRPr sz="1200"/>
            </a:pPr>
          </a:p>
          <a:p>
            <a:pPr>
              <a:defRPr sz="1200"/>
            </a:pPr>
            <a:r>
              <a:t>kivonással is lehet dolgozni, tehát ha a 180at akarod felírni akkor baloldalról az első helyiértéken a 128 áll, hát abból a “pénzérméből” biztos kell 1, mert 128 több mint 180, ha viszont már 1x felhasználtam ezt az érmét, többször nemlehet, ezért megyek tovább… 64et ha hozzá adok 128hoz akkor az eredményem több mint 180 ezért abból nem kell felhasználnom egyet sem tehát oda nullát írok… </a:t>
            </a:r>
          </a:p>
          <a:p>
            <a:pPr>
              <a:defRPr sz="1200"/>
            </a:pPr>
            <a:r>
              <a:t>180 - 128 = 52</a:t>
            </a:r>
          </a:p>
          <a:p>
            <a:pPr>
              <a:defRPr sz="1200"/>
            </a:pPr>
            <a:r>
              <a:t>A következő helyiértékem (pénzérmém) a 32.  </a:t>
            </a:r>
          </a:p>
          <a:p>
            <a:pPr>
              <a:defRPr sz="1200"/>
            </a:pPr>
            <a:r>
              <a:t>52 több mint 32, tehát abból a pénzérméből kell 1..</a:t>
            </a:r>
          </a:p>
          <a:p>
            <a:pPr>
              <a:defRPr sz="1200"/>
            </a:pPr>
            <a:r>
              <a:t>52-32 = 20</a:t>
            </a:r>
          </a:p>
          <a:p>
            <a:pPr>
              <a:defRPr sz="1200"/>
            </a:pPr>
            <a:r>
              <a:t>A következő helyiértékem a 16</a:t>
            </a:r>
          </a:p>
          <a:p>
            <a:pPr>
              <a:defRPr sz="1200"/>
            </a:pPr>
            <a:r>
              <a:t>20 több mint 16 tehát a 16osból is kell 1..</a:t>
            </a:r>
          </a:p>
          <a:p>
            <a:pPr>
              <a:defRPr sz="1200"/>
            </a:pPr>
            <a:r>
              <a:t>20-16 = 4</a:t>
            </a:r>
          </a:p>
          <a:p>
            <a:pPr>
              <a:defRPr sz="1200"/>
            </a:pPr>
            <a:r>
              <a:t>tehát a 4es pénzérméből még kell 1..</a:t>
            </a:r>
          </a:p>
          <a:p>
            <a:pPr>
              <a:defRPr sz="1200"/>
            </a:pPr>
            <a:r>
              <a:t>4-4 = 0, tehát kész vagyok, felírtam binárisba a 180at: 10110100</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812800" y="0"/>
            <a:ext cx="15232066" cy="10160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652272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717800" y="635000"/>
            <a:ext cx="12357100" cy="8238067"/>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533900" y="2603500"/>
            <a:ext cx="942975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6947"/>
            <a:ext cx="6057901" cy="4040705"/>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6747"/>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76100" cy="798406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3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37.png"/><Relationship Id="rId8" Type="http://schemas.openxmlformats.org/officeDocument/2006/relationships/image" Target="../media/image4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47.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 Id="rId11" Type="http://schemas.openxmlformats.org/officeDocument/2006/relationships/image" Target="../media/image58.png"/><Relationship Id="rId12" Type="http://schemas.openxmlformats.org/officeDocument/2006/relationships/image" Target="../media/image59.png"/><Relationship Id="rId13" Type="http://schemas.openxmlformats.org/officeDocument/2006/relationships/image" Target="../media/image60.png"/><Relationship Id="rId14" Type="http://schemas.openxmlformats.org/officeDocument/2006/relationships/image" Target="../media/image6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47.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56.png"/><Relationship Id="rId10" Type="http://schemas.openxmlformats.org/officeDocument/2006/relationships/image" Target="../media/image57.png"/><Relationship Id="rId11" Type="http://schemas.openxmlformats.org/officeDocument/2006/relationships/image" Target="../media/image58.png"/><Relationship Id="rId12" Type="http://schemas.openxmlformats.org/officeDocument/2006/relationships/image" Target="../media/image67.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68.png"/><Relationship Id="rId4" Type="http://schemas.openxmlformats.org/officeDocument/2006/relationships/image" Target="../media/image6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en.wikipedia.org/wiki/Classful_network" TargetMode="External"/><Relationship Id="rId4" Type="http://schemas.openxmlformats.org/officeDocument/2006/relationships/hyperlink" Target="https://en.wikipedia.org/wiki/Link-local_address" TargetMode="External"/><Relationship Id="rId5" Type="http://schemas.openxmlformats.org/officeDocument/2006/relationships/hyperlink" Target="https://en.wikipedia.org/wiki/Private_network" TargetMode="External"/><Relationship Id="rId6" Type="http://schemas.openxmlformats.org/officeDocument/2006/relationships/hyperlink" Target="https://en.wikipedia.org/wiki/Domain_Name_System" TargetMode="External"/><Relationship Id="rId7" Type="http://schemas.openxmlformats.org/officeDocument/2006/relationships/hyperlink" Target="https://en.wikipedia.org/wiki/Classless_Inter-Domain_Routing"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tools.ietf.org/html/rfc791"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Hálózatok 2."/>
          <p:cNvSpPr txBox="1"/>
          <p:nvPr>
            <p:ph type="ctrTitle"/>
          </p:nvPr>
        </p:nvSpPr>
        <p:spPr>
          <a:prstGeom prst="rect">
            <a:avLst/>
          </a:prstGeom>
        </p:spPr>
        <p:txBody>
          <a:bodyPr/>
          <a:lstStyle/>
          <a:p>
            <a:pPr/>
            <a:r>
              <a:t>Hálózatok 2.</a:t>
            </a:r>
          </a:p>
        </p:txBody>
      </p:sp>
      <p:sp>
        <p:nvSpPr>
          <p:cNvPr id="120" name="Lengyel Zsolt"/>
          <p:cNvSpPr txBox="1"/>
          <p:nvPr>
            <p:ph type="subTitle" sz="quarter" idx="1"/>
          </p:nvPr>
        </p:nvSpPr>
        <p:spPr>
          <a:prstGeom prst="rect">
            <a:avLst/>
          </a:prstGeom>
        </p:spPr>
        <p:txBody>
          <a:bodyPr/>
          <a:lstStyle/>
          <a:p>
            <a:pPr/>
            <a:r>
              <a:t>Lengyel Zsolt</a:t>
            </a:r>
          </a:p>
        </p:txBody>
      </p:sp>
      <p:sp>
        <p:nvSpPr>
          <p:cNvPr id="121" name="IPv4 Címek típusai, IP címek számítása, Bin, HEX, Subnetting, Supernetting"/>
          <p:cNvSpPr txBox="1"/>
          <p:nvPr/>
        </p:nvSpPr>
        <p:spPr>
          <a:xfrm>
            <a:off x="1640890" y="6606251"/>
            <a:ext cx="9723019"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IPv4 Címek típusai, IP címek számítása, Bin, HEX, Subnetting, Supernetting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Kettes számrendszer"/>
          <p:cNvSpPr txBox="1"/>
          <p:nvPr>
            <p:ph type="title"/>
          </p:nvPr>
        </p:nvSpPr>
        <p:spPr>
          <a:xfrm>
            <a:off x="952500" y="262189"/>
            <a:ext cx="11099800" cy="2159001"/>
          </a:xfrm>
          <a:prstGeom prst="rect">
            <a:avLst/>
          </a:prstGeom>
        </p:spPr>
        <p:txBody>
          <a:bodyPr/>
          <a:lstStyle/>
          <a:p>
            <a:pPr/>
            <a:r>
              <a:t>Kettes számrendszer</a:t>
            </a:r>
          </a:p>
        </p:txBody>
      </p:sp>
      <p:sp>
        <p:nvSpPr>
          <p:cNvPr id="363" name="2"/>
          <p:cNvSpPr txBox="1"/>
          <p:nvPr/>
        </p:nvSpPr>
        <p:spPr>
          <a:xfrm>
            <a:off x="11509452" y="5224447"/>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64" name="0"/>
          <p:cNvSpPr txBox="1"/>
          <p:nvPr/>
        </p:nvSpPr>
        <p:spPr>
          <a:xfrm>
            <a:off x="11939642" y="5023146"/>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0</a:t>
            </a:r>
          </a:p>
        </p:txBody>
      </p:sp>
      <p:sp>
        <p:nvSpPr>
          <p:cNvPr id="365" name="2"/>
          <p:cNvSpPr txBox="1"/>
          <p:nvPr/>
        </p:nvSpPr>
        <p:spPr>
          <a:xfrm>
            <a:off x="10456130" y="5224447"/>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66" name="1"/>
          <p:cNvSpPr txBox="1"/>
          <p:nvPr/>
        </p:nvSpPr>
        <p:spPr>
          <a:xfrm>
            <a:off x="10785010" y="5023146"/>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1</a:t>
            </a:r>
          </a:p>
        </p:txBody>
      </p:sp>
      <p:sp>
        <p:nvSpPr>
          <p:cNvPr id="367" name="2"/>
          <p:cNvSpPr txBox="1"/>
          <p:nvPr/>
        </p:nvSpPr>
        <p:spPr>
          <a:xfrm>
            <a:off x="9382499" y="5239640"/>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68" name="2"/>
          <p:cNvSpPr txBox="1"/>
          <p:nvPr/>
        </p:nvSpPr>
        <p:spPr>
          <a:xfrm>
            <a:off x="9812689" y="5038339"/>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2</a:t>
            </a:r>
          </a:p>
        </p:txBody>
      </p:sp>
      <p:sp>
        <p:nvSpPr>
          <p:cNvPr id="369" name="2"/>
          <p:cNvSpPr txBox="1"/>
          <p:nvPr/>
        </p:nvSpPr>
        <p:spPr>
          <a:xfrm>
            <a:off x="8288557" y="5254832"/>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70" name="3"/>
          <p:cNvSpPr txBox="1"/>
          <p:nvPr/>
        </p:nvSpPr>
        <p:spPr>
          <a:xfrm>
            <a:off x="8718747" y="5053531"/>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3</a:t>
            </a:r>
          </a:p>
        </p:txBody>
      </p:sp>
      <p:sp>
        <p:nvSpPr>
          <p:cNvPr id="371" name="2"/>
          <p:cNvSpPr txBox="1"/>
          <p:nvPr/>
        </p:nvSpPr>
        <p:spPr>
          <a:xfrm>
            <a:off x="7235235" y="5270025"/>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72" name="4"/>
          <p:cNvSpPr txBox="1"/>
          <p:nvPr/>
        </p:nvSpPr>
        <p:spPr>
          <a:xfrm>
            <a:off x="7665425" y="5068724"/>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4</a:t>
            </a:r>
          </a:p>
        </p:txBody>
      </p:sp>
      <p:sp>
        <p:nvSpPr>
          <p:cNvPr id="373" name="2"/>
          <p:cNvSpPr txBox="1"/>
          <p:nvPr/>
        </p:nvSpPr>
        <p:spPr>
          <a:xfrm>
            <a:off x="6161604" y="5300410"/>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74" name="5"/>
          <p:cNvSpPr txBox="1"/>
          <p:nvPr/>
        </p:nvSpPr>
        <p:spPr>
          <a:xfrm>
            <a:off x="6591794" y="5099109"/>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5</a:t>
            </a:r>
          </a:p>
        </p:txBody>
      </p:sp>
      <p:sp>
        <p:nvSpPr>
          <p:cNvPr id="375" name="2"/>
          <p:cNvSpPr txBox="1"/>
          <p:nvPr/>
        </p:nvSpPr>
        <p:spPr>
          <a:xfrm>
            <a:off x="5047353" y="5315602"/>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76" name="6"/>
          <p:cNvSpPr txBox="1"/>
          <p:nvPr/>
        </p:nvSpPr>
        <p:spPr>
          <a:xfrm>
            <a:off x="5477542" y="5114301"/>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6</a:t>
            </a:r>
          </a:p>
        </p:txBody>
      </p:sp>
      <p:sp>
        <p:nvSpPr>
          <p:cNvPr id="377" name="2"/>
          <p:cNvSpPr txBox="1"/>
          <p:nvPr/>
        </p:nvSpPr>
        <p:spPr>
          <a:xfrm>
            <a:off x="3994031" y="5330795"/>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78" name="7"/>
          <p:cNvSpPr txBox="1"/>
          <p:nvPr/>
        </p:nvSpPr>
        <p:spPr>
          <a:xfrm>
            <a:off x="4424221" y="5129494"/>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7</a:t>
            </a:r>
          </a:p>
        </p:txBody>
      </p:sp>
      <p:sp>
        <p:nvSpPr>
          <p:cNvPr id="379" name="1"/>
          <p:cNvSpPr txBox="1"/>
          <p:nvPr/>
        </p:nvSpPr>
        <p:spPr>
          <a:xfrm>
            <a:off x="11502467" y="6044844"/>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380" name="2"/>
          <p:cNvSpPr txBox="1"/>
          <p:nvPr/>
        </p:nvSpPr>
        <p:spPr>
          <a:xfrm>
            <a:off x="10494230" y="6044844"/>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81" name="4"/>
          <p:cNvSpPr txBox="1"/>
          <p:nvPr/>
        </p:nvSpPr>
        <p:spPr>
          <a:xfrm>
            <a:off x="9382499" y="6044844"/>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4</a:t>
            </a:r>
          </a:p>
        </p:txBody>
      </p:sp>
      <p:sp>
        <p:nvSpPr>
          <p:cNvPr id="382" name="8"/>
          <p:cNvSpPr txBox="1"/>
          <p:nvPr/>
        </p:nvSpPr>
        <p:spPr>
          <a:xfrm>
            <a:off x="8278402" y="6044844"/>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8</a:t>
            </a:r>
          </a:p>
        </p:txBody>
      </p:sp>
      <p:sp>
        <p:nvSpPr>
          <p:cNvPr id="383" name="16"/>
          <p:cNvSpPr txBox="1"/>
          <p:nvPr/>
        </p:nvSpPr>
        <p:spPr>
          <a:xfrm>
            <a:off x="7015728" y="6044844"/>
            <a:ext cx="8627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16</a:t>
            </a:r>
          </a:p>
        </p:txBody>
      </p:sp>
      <p:sp>
        <p:nvSpPr>
          <p:cNvPr id="384" name="32"/>
          <p:cNvSpPr txBox="1"/>
          <p:nvPr/>
        </p:nvSpPr>
        <p:spPr>
          <a:xfrm>
            <a:off x="5947187" y="6044844"/>
            <a:ext cx="8627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32</a:t>
            </a:r>
          </a:p>
        </p:txBody>
      </p:sp>
      <p:sp>
        <p:nvSpPr>
          <p:cNvPr id="385" name="64"/>
          <p:cNvSpPr txBox="1"/>
          <p:nvPr/>
        </p:nvSpPr>
        <p:spPr>
          <a:xfrm>
            <a:off x="4916745" y="6044844"/>
            <a:ext cx="862789"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64</a:t>
            </a:r>
          </a:p>
        </p:txBody>
      </p:sp>
      <p:sp>
        <p:nvSpPr>
          <p:cNvPr id="386" name="128"/>
          <p:cNvSpPr txBox="1"/>
          <p:nvPr/>
        </p:nvSpPr>
        <p:spPr>
          <a:xfrm>
            <a:off x="3553143" y="6044844"/>
            <a:ext cx="1237032"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128</a:t>
            </a:r>
          </a:p>
        </p:txBody>
      </p:sp>
      <p:sp>
        <p:nvSpPr>
          <p:cNvPr id="387" name="__"/>
          <p:cNvSpPr txBox="1"/>
          <p:nvPr/>
        </p:nvSpPr>
        <p:spPr>
          <a:xfrm>
            <a:off x="11302874" y="406601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88" name="__"/>
          <p:cNvSpPr txBox="1"/>
          <p:nvPr/>
        </p:nvSpPr>
        <p:spPr>
          <a:xfrm>
            <a:off x="10249552" y="406601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89" name="__"/>
          <p:cNvSpPr txBox="1"/>
          <p:nvPr/>
        </p:nvSpPr>
        <p:spPr>
          <a:xfrm>
            <a:off x="9175921" y="4081210"/>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90" name="__"/>
          <p:cNvSpPr txBox="1"/>
          <p:nvPr/>
        </p:nvSpPr>
        <p:spPr>
          <a:xfrm>
            <a:off x="8081979" y="409640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91" name="__"/>
          <p:cNvSpPr txBox="1"/>
          <p:nvPr/>
        </p:nvSpPr>
        <p:spPr>
          <a:xfrm>
            <a:off x="7028657" y="4111595"/>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92" name="__"/>
          <p:cNvSpPr txBox="1"/>
          <p:nvPr/>
        </p:nvSpPr>
        <p:spPr>
          <a:xfrm>
            <a:off x="5955026" y="4141980"/>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93" name="__"/>
          <p:cNvSpPr txBox="1"/>
          <p:nvPr/>
        </p:nvSpPr>
        <p:spPr>
          <a:xfrm>
            <a:off x="4840775" y="415717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94" name="__"/>
          <p:cNvSpPr txBox="1"/>
          <p:nvPr/>
        </p:nvSpPr>
        <p:spPr>
          <a:xfrm>
            <a:off x="3787453" y="4172365"/>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grpSp>
        <p:nvGrpSpPr>
          <p:cNvPr id="409" name="Group"/>
          <p:cNvGrpSpPr/>
          <p:nvPr/>
        </p:nvGrpSpPr>
        <p:grpSpPr>
          <a:xfrm>
            <a:off x="569406" y="2331221"/>
            <a:ext cx="11421605" cy="4486305"/>
            <a:chOff x="0" y="0"/>
            <a:chExt cx="11421603" cy="4486304"/>
          </a:xfrm>
        </p:grpSpPr>
        <p:sp>
          <p:nvSpPr>
            <p:cNvPr id="395" name="128"/>
            <p:cNvSpPr txBox="1"/>
            <p:nvPr/>
          </p:nvSpPr>
          <p:spPr>
            <a:xfrm>
              <a:off x="417387" y="-1"/>
              <a:ext cx="1237032"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128</a:t>
              </a:r>
            </a:p>
          </p:txBody>
        </p:sp>
        <p:sp>
          <p:nvSpPr>
            <p:cNvPr id="396" name="1"/>
            <p:cNvSpPr txBox="1"/>
            <p:nvPr/>
          </p:nvSpPr>
          <p:spPr>
            <a:xfrm>
              <a:off x="10933059" y="1732718"/>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397" name="0"/>
            <p:cNvSpPr txBox="1"/>
            <p:nvPr/>
          </p:nvSpPr>
          <p:spPr>
            <a:xfrm>
              <a:off x="9879738" y="1732718"/>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0</a:t>
              </a:r>
            </a:p>
          </p:txBody>
        </p:sp>
        <p:sp>
          <p:nvSpPr>
            <p:cNvPr id="398" name="1"/>
            <p:cNvSpPr txBox="1"/>
            <p:nvPr/>
          </p:nvSpPr>
          <p:spPr>
            <a:xfrm>
              <a:off x="8806106" y="1747911"/>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399" name="1"/>
            <p:cNvSpPr txBox="1"/>
            <p:nvPr/>
          </p:nvSpPr>
          <p:spPr>
            <a:xfrm>
              <a:off x="7712165" y="1775803"/>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400" name="1"/>
            <p:cNvSpPr txBox="1"/>
            <p:nvPr/>
          </p:nvSpPr>
          <p:spPr>
            <a:xfrm>
              <a:off x="6658843" y="1778296"/>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401" name="1"/>
            <p:cNvSpPr txBox="1"/>
            <p:nvPr/>
          </p:nvSpPr>
          <p:spPr>
            <a:xfrm>
              <a:off x="5585212" y="1808681"/>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402" name="0"/>
            <p:cNvSpPr txBox="1"/>
            <p:nvPr/>
          </p:nvSpPr>
          <p:spPr>
            <a:xfrm>
              <a:off x="4470960" y="1823873"/>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0</a:t>
              </a:r>
            </a:p>
          </p:txBody>
        </p:sp>
        <p:sp>
          <p:nvSpPr>
            <p:cNvPr id="403" name="1"/>
            <p:cNvSpPr txBox="1"/>
            <p:nvPr/>
          </p:nvSpPr>
          <p:spPr>
            <a:xfrm>
              <a:off x="3417639" y="1839066"/>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404" name="32"/>
            <p:cNvSpPr txBox="1"/>
            <p:nvPr/>
          </p:nvSpPr>
          <p:spPr>
            <a:xfrm>
              <a:off x="806323" y="729240"/>
              <a:ext cx="862788"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32</a:t>
              </a:r>
            </a:p>
          </p:txBody>
        </p:sp>
        <p:sp>
          <p:nvSpPr>
            <p:cNvPr id="405" name="16"/>
            <p:cNvSpPr txBox="1"/>
            <p:nvPr/>
          </p:nvSpPr>
          <p:spPr>
            <a:xfrm>
              <a:off x="806323" y="1447443"/>
              <a:ext cx="862788"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16</a:t>
              </a:r>
            </a:p>
          </p:txBody>
        </p:sp>
        <p:sp>
          <p:nvSpPr>
            <p:cNvPr id="406" name="8"/>
            <p:cNvSpPr txBox="1"/>
            <p:nvPr/>
          </p:nvSpPr>
          <p:spPr>
            <a:xfrm>
              <a:off x="1180566" y="2150572"/>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8</a:t>
              </a:r>
            </a:p>
          </p:txBody>
        </p:sp>
        <p:sp>
          <p:nvSpPr>
            <p:cNvPr id="407" name="4"/>
            <p:cNvSpPr txBox="1"/>
            <p:nvPr/>
          </p:nvSpPr>
          <p:spPr>
            <a:xfrm>
              <a:off x="1180566" y="2894886"/>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4</a:t>
              </a:r>
            </a:p>
          </p:txBody>
        </p:sp>
        <p:sp>
          <p:nvSpPr>
            <p:cNvPr id="408" name="+    1"/>
            <p:cNvSpPr txBox="1"/>
            <p:nvPr/>
          </p:nvSpPr>
          <p:spPr>
            <a:xfrm>
              <a:off x="0" y="3571904"/>
              <a:ext cx="1681277"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    1</a:t>
              </a:r>
            </a:p>
          </p:txBody>
        </p:sp>
      </p:grpSp>
      <p:sp>
        <p:nvSpPr>
          <p:cNvPr id="410" name="189"/>
          <p:cNvSpPr txBox="1"/>
          <p:nvPr/>
        </p:nvSpPr>
        <p:spPr>
          <a:xfrm>
            <a:off x="986794" y="6673551"/>
            <a:ext cx="1237032"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189</a:t>
            </a:r>
          </a:p>
        </p:txBody>
      </p:sp>
      <p:sp>
        <p:nvSpPr>
          <p:cNvPr id="411" name="Line"/>
          <p:cNvSpPr/>
          <p:nvPr/>
        </p:nvSpPr>
        <p:spPr>
          <a:xfrm flipH="1">
            <a:off x="1046384" y="6767557"/>
            <a:ext cx="1117851" cy="1"/>
          </a:xfrm>
          <a:prstGeom prst="line">
            <a:avLst/>
          </a:prstGeom>
          <a:ln w="25400">
            <a:solidFill>
              <a:srgbClr val="000000"/>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0"/>
                                        </p:tgtEl>
                                        <p:attrNameLst>
                                          <p:attrName>style.visibility</p:attrName>
                                        </p:attrNameLst>
                                      </p:cBhvr>
                                      <p:to>
                                        <p:strVal val="visible"/>
                                      </p:to>
                                    </p:set>
                                    <p:animEffect filter="dissolve" transition="in">
                                      <p:cBhvr>
                                        <p:cTn id="7" dur="2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09"/>
                                        </p:tgtEl>
                                        <p:attrNameLst>
                                          <p:attrName>style.visibility</p:attrName>
                                        </p:attrNameLst>
                                      </p:cBhvr>
                                      <p:to>
                                        <p:strVal val="visible"/>
                                      </p:to>
                                    </p:set>
                                    <p:animEffect filter="dissolve" transition="in">
                                      <p:cBhvr>
                                        <p:cTn id="12" dur="199"/>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2"/>
      <p:bldP build="whole" bldLvl="1" animBg="1" rev="0" advAuto="0" spid="41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Rectangle"/>
          <p:cNvSpPr/>
          <p:nvPr/>
        </p:nvSpPr>
        <p:spPr>
          <a:xfrm>
            <a:off x="9703393" y="8735345"/>
            <a:ext cx="2298108" cy="914401"/>
          </a:xfrm>
          <a:prstGeom prst="rect">
            <a:avLst/>
          </a:prstGeom>
          <a:blipFill>
            <a:blip r:embed="rId3">
              <a:alphaModFix amt="38155"/>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16" name="Tizenhatos számrendszer (HEX)"/>
          <p:cNvSpPr txBox="1"/>
          <p:nvPr>
            <p:ph type="title"/>
          </p:nvPr>
        </p:nvSpPr>
        <p:spPr>
          <a:xfrm>
            <a:off x="952500" y="262189"/>
            <a:ext cx="11099800" cy="2159001"/>
          </a:xfrm>
          <a:prstGeom prst="rect">
            <a:avLst/>
          </a:prstGeom>
        </p:spPr>
        <p:txBody>
          <a:bodyPr/>
          <a:lstStyle>
            <a:lvl1pPr defTabSz="490727">
              <a:defRPr sz="6719"/>
            </a:lvl1pPr>
          </a:lstStyle>
          <a:p>
            <a:pPr/>
            <a:r>
              <a:t>Tizenhatos számrendszer (HEX)</a:t>
            </a:r>
          </a:p>
        </p:txBody>
      </p:sp>
      <p:grpSp>
        <p:nvGrpSpPr>
          <p:cNvPr id="433" name="Group"/>
          <p:cNvGrpSpPr/>
          <p:nvPr/>
        </p:nvGrpSpPr>
        <p:grpSpPr>
          <a:xfrm>
            <a:off x="2013891" y="2972334"/>
            <a:ext cx="9626465" cy="1274541"/>
            <a:chOff x="184251" y="323849"/>
            <a:chExt cx="9626464" cy="1274540"/>
          </a:xfrm>
        </p:grpSpPr>
        <p:sp>
          <p:nvSpPr>
            <p:cNvPr id="417" name="0"/>
            <p:cNvSpPr/>
            <p:nvPr/>
          </p:nvSpPr>
          <p:spPr>
            <a:xfrm>
              <a:off x="184251"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a:t>
              </a:r>
            </a:p>
          </p:txBody>
        </p:sp>
        <p:sp>
          <p:nvSpPr>
            <p:cNvPr id="418" name="1"/>
            <p:cNvSpPr/>
            <p:nvPr/>
          </p:nvSpPr>
          <p:spPr>
            <a:xfrm>
              <a:off x="627327"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a:t>
              </a:r>
            </a:p>
          </p:txBody>
        </p:sp>
        <p:sp>
          <p:nvSpPr>
            <p:cNvPr id="419" name="2"/>
            <p:cNvSpPr/>
            <p:nvPr/>
          </p:nvSpPr>
          <p:spPr>
            <a:xfrm>
              <a:off x="1070402"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a:t>
              </a:r>
            </a:p>
          </p:txBody>
        </p:sp>
        <p:sp>
          <p:nvSpPr>
            <p:cNvPr id="420" name="3"/>
            <p:cNvSpPr/>
            <p:nvPr/>
          </p:nvSpPr>
          <p:spPr>
            <a:xfrm>
              <a:off x="1513478" y="3238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3</a:t>
              </a:r>
            </a:p>
          </p:txBody>
        </p:sp>
        <p:sp>
          <p:nvSpPr>
            <p:cNvPr id="421" name="4"/>
            <p:cNvSpPr/>
            <p:nvPr/>
          </p:nvSpPr>
          <p:spPr>
            <a:xfrm>
              <a:off x="1956554"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4</a:t>
              </a:r>
            </a:p>
          </p:txBody>
        </p:sp>
        <p:sp>
          <p:nvSpPr>
            <p:cNvPr id="422" name="5"/>
            <p:cNvSpPr/>
            <p:nvPr/>
          </p:nvSpPr>
          <p:spPr>
            <a:xfrm>
              <a:off x="2425030"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a:t>
              </a:r>
            </a:p>
          </p:txBody>
        </p:sp>
        <p:sp>
          <p:nvSpPr>
            <p:cNvPr id="423" name="6"/>
            <p:cNvSpPr/>
            <p:nvPr/>
          </p:nvSpPr>
          <p:spPr>
            <a:xfrm>
              <a:off x="2893505"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6</a:t>
              </a:r>
            </a:p>
          </p:txBody>
        </p:sp>
        <p:sp>
          <p:nvSpPr>
            <p:cNvPr id="424" name="7"/>
            <p:cNvSpPr/>
            <p:nvPr/>
          </p:nvSpPr>
          <p:spPr>
            <a:xfrm>
              <a:off x="3361981"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7</a:t>
              </a:r>
            </a:p>
          </p:txBody>
        </p:sp>
        <p:sp>
          <p:nvSpPr>
            <p:cNvPr id="425" name="8"/>
            <p:cNvSpPr/>
            <p:nvPr/>
          </p:nvSpPr>
          <p:spPr>
            <a:xfrm>
              <a:off x="3830457"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a:t>
              </a:r>
            </a:p>
          </p:txBody>
        </p:sp>
        <p:sp>
          <p:nvSpPr>
            <p:cNvPr id="426" name="9"/>
            <p:cNvSpPr/>
            <p:nvPr/>
          </p:nvSpPr>
          <p:spPr>
            <a:xfrm>
              <a:off x="4298932"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9</a:t>
              </a:r>
            </a:p>
          </p:txBody>
        </p:sp>
        <p:sp>
          <p:nvSpPr>
            <p:cNvPr id="427" name="10"/>
            <p:cNvSpPr/>
            <p:nvPr/>
          </p:nvSpPr>
          <p:spPr>
            <a:xfrm>
              <a:off x="4894510"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a:t>
              </a:r>
            </a:p>
          </p:txBody>
        </p:sp>
        <p:sp>
          <p:nvSpPr>
            <p:cNvPr id="428" name="11"/>
            <p:cNvSpPr/>
            <p:nvPr/>
          </p:nvSpPr>
          <p:spPr>
            <a:xfrm>
              <a:off x="5617188"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11</a:t>
              </a:r>
            </a:p>
          </p:txBody>
        </p:sp>
        <p:sp>
          <p:nvSpPr>
            <p:cNvPr id="429" name="12"/>
            <p:cNvSpPr/>
            <p:nvPr/>
          </p:nvSpPr>
          <p:spPr>
            <a:xfrm>
              <a:off x="6339868"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12</a:t>
              </a:r>
            </a:p>
          </p:txBody>
        </p:sp>
        <p:sp>
          <p:nvSpPr>
            <p:cNvPr id="430" name="13"/>
            <p:cNvSpPr/>
            <p:nvPr/>
          </p:nvSpPr>
          <p:spPr>
            <a:xfrm>
              <a:off x="7062547"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13</a:t>
              </a:r>
            </a:p>
          </p:txBody>
        </p:sp>
        <p:sp>
          <p:nvSpPr>
            <p:cNvPr id="431" name="14"/>
            <p:cNvSpPr/>
            <p:nvPr/>
          </p:nvSpPr>
          <p:spPr>
            <a:xfrm>
              <a:off x="7785225"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14</a:t>
              </a:r>
            </a:p>
          </p:txBody>
        </p:sp>
        <p:sp>
          <p:nvSpPr>
            <p:cNvPr id="432" name="15"/>
            <p:cNvSpPr/>
            <p:nvPr/>
          </p:nvSpPr>
          <p:spPr>
            <a:xfrm>
              <a:off x="8540715"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15</a:t>
              </a:r>
            </a:p>
          </p:txBody>
        </p:sp>
      </p:grpSp>
      <p:grpSp>
        <p:nvGrpSpPr>
          <p:cNvPr id="450" name="Group"/>
          <p:cNvGrpSpPr/>
          <p:nvPr/>
        </p:nvGrpSpPr>
        <p:grpSpPr>
          <a:xfrm>
            <a:off x="2013891" y="3737419"/>
            <a:ext cx="9701444" cy="1274541"/>
            <a:chOff x="184251" y="323849"/>
            <a:chExt cx="9701443" cy="1274540"/>
          </a:xfrm>
        </p:grpSpPr>
        <p:sp>
          <p:nvSpPr>
            <p:cNvPr id="434" name="0"/>
            <p:cNvSpPr/>
            <p:nvPr/>
          </p:nvSpPr>
          <p:spPr>
            <a:xfrm>
              <a:off x="184251"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a:t>
              </a:r>
            </a:p>
          </p:txBody>
        </p:sp>
        <p:sp>
          <p:nvSpPr>
            <p:cNvPr id="435" name="1"/>
            <p:cNvSpPr/>
            <p:nvPr/>
          </p:nvSpPr>
          <p:spPr>
            <a:xfrm>
              <a:off x="627327"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a:t>
              </a:r>
            </a:p>
          </p:txBody>
        </p:sp>
        <p:sp>
          <p:nvSpPr>
            <p:cNvPr id="436" name="2"/>
            <p:cNvSpPr/>
            <p:nvPr/>
          </p:nvSpPr>
          <p:spPr>
            <a:xfrm>
              <a:off x="1070403"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a:t>
              </a:r>
            </a:p>
          </p:txBody>
        </p:sp>
        <p:sp>
          <p:nvSpPr>
            <p:cNvPr id="437" name="3"/>
            <p:cNvSpPr/>
            <p:nvPr/>
          </p:nvSpPr>
          <p:spPr>
            <a:xfrm>
              <a:off x="1513478" y="3238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3</a:t>
              </a:r>
            </a:p>
          </p:txBody>
        </p:sp>
        <p:sp>
          <p:nvSpPr>
            <p:cNvPr id="438" name="4"/>
            <p:cNvSpPr/>
            <p:nvPr/>
          </p:nvSpPr>
          <p:spPr>
            <a:xfrm>
              <a:off x="1956554"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4</a:t>
              </a:r>
            </a:p>
          </p:txBody>
        </p:sp>
        <p:sp>
          <p:nvSpPr>
            <p:cNvPr id="439" name="5"/>
            <p:cNvSpPr/>
            <p:nvPr/>
          </p:nvSpPr>
          <p:spPr>
            <a:xfrm>
              <a:off x="2425030"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a:t>
              </a:r>
            </a:p>
          </p:txBody>
        </p:sp>
        <p:sp>
          <p:nvSpPr>
            <p:cNvPr id="440" name="6"/>
            <p:cNvSpPr/>
            <p:nvPr/>
          </p:nvSpPr>
          <p:spPr>
            <a:xfrm>
              <a:off x="2893505"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6</a:t>
              </a:r>
            </a:p>
          </p:txBody>
        </p:sp>
        <p:sp>
          <p:nvSpPr>
            <p:cNvPr id="441" name="7"/>
            <p:cNvSpPr/>
            <p:nvPr/>
          </p:nvSpPr>
          <p:spPr>
            <a:xfrm>
              <a:off x="3361981"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7</a:t>
              </a:r>
            </a:p>
          </p:txBody>
        </p:sp>
        <p:sp>
          <p:nvSpPr>
            <p:cNvPr id="442" name="8"/>
            <p:cNvSpPr/>
            <p:nvPr/>
          </p:nvSpPr>
          <p:spPr>
            <a:xfrm>
              <a:off x="3830456"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a:t>
              </a:r>
            </a:p>
          </p:txBody>
        </p:sp>
        <p:sp>
          <p:nvSpPr>
            <p:cNvPr id="443" name="9"/>
            <p:cNvSpPr/>
            <p:nvPr/>
          </p:nvSpPr>
          <p:spPr>
            <a:xfrm>
              <a:off x="4298932"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9</a:t>
              </a:r>
            </a:p>
          </p:txBody>
        </p:sp>
        <p:sp>
          <p:nvSpPr>
            <p:cNvPr id="444" name="A"/>
            <p:cNvSpPr/>
            <p:nvPr/>
          </p:nvSpPr>
          <p:spPr>
            <a:xfrm>
              <a:off x="4969489"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a:t>
              </a:r>
            </a:p>
          </p:txBody>
        </p:sp>
        <p:sp>
          <p:nvSpPr>
            <p:cNvPr id="445" name="B"/>
            <p:cNvSpPr/>
            <p:nvPr/>
          </p:nvSpPr>
          <p:spPr>
            <a:xfrm>
              <a:off x="5679467"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a:t>
              </a:r>
            </a:p>
          </p:txBody>
        </p:sp>
        <p:sp>
          <p:nvSpPr>
            <p:cNvPr id="446" name="C"/>
            <p:cNvSpPr/>
            <p:nvPr/>
          </p:nvSpPr>
          <p:spPr>
            <a:xfrm>
              <a:off x="6440247"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a:t>
              </a:r>
            </a:p>
          </p:txBody>
        </p:sp>
        <p:sp>
          <p:nvSpPr>
            <p:cNvPr id="447" name="D"/>
            <p:cNvSpPr/>
            <p:nvPr/>
          </p:nvSpPr>
          <p:spPr>
            <a:xfrm>
              <a:off x="7213726"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a:t>
              </a:r>
            </a:p>
          </p:txBody>
        </p:sp>
        <p:sp>
          <p:nvSpPr>
            <p:cNvPr id="448" name="E"/>
            <p:cNvSpPr/>
            <p:nvPr/>
          </p:nvSpPr>
          <p:spPr>
            <a:xfrm>
              <a:off x="7880315"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a:t>
              </a:r>
            </a:p>
          </p:txBody>
        </p:sp>
        <p:sp>
          <p:nvSpPr>
            <p:cNvPr id="449" name="F"/>
            <p:cNvSpPr/>
            <p:nvPr/>
          </p:nvSpPr>
          <p:spPr>
            <a:xfrm>
              <a:off x="8615695" y="32839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a:t>
              </a:r>
            </a:p>
          </p:txBody>
        </p:sp>
      </p:grpSp>
      <p:sp>
        <p:nvSpPr>
          <p:cNvPr id="451" name="0"/>
          <p:cNvSpPr txBox="1"/>
          <p:nvPr/>
        </p:nvSpPr>
        <p:spPr>
          <a:xfrm>
            <a:off x="9823964" y="5004690"/>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452" name="1"/>
          <p:cNvSpPr txBox="1"/>
          <p:nvPr/>
        </p:nvSpPr>
        <p:spPr>
          <a:xfrm>
            <a:off x="8770643" y="5004690"/>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453" name="1"/>
          <p:cNvSpPr txBox="1"/>
          <p:nvPr/>
        </p:nvSpPr>
        <p:spPr>
          <a:xfrm>
            <a:off x="7697011" y="5019882"/>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454" name="0"/>
          <p:cNvSpPr txBox="1"/>
          <p:nvPr/>
        </p:nvSpPr>
        <p:spPr>
          <a:xfrm>
            <a:off x="6603069" y="5047775"/>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455" name="1"/>
          <p:cNvSpPr txBox="1"/>
          <p:nvPr/>
        </p:nvSpPr>
        <p:spPr>
          <a:xfrm>
            <a:off x="5549748" y="5050267"/>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456" name="0"/>
          <p:cNvSpPr txBox="1"/>
          <p:nvPr/>
        </p:nvSpPr>
        <p:spPr>
          <a:xfrm>
            <a:off x="4476117" y="5080652"/>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457" name="1"/>
          <p:cNvSpPr txBox="1"/>
          <p:nvPr/>
        </p:nvSpPr>
        <p:spPr>
          <a:xfrm>
            <a:off x="3361865" y="5095845"/>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458" name="0"/>
          <p:cNvSpPr txBox="1"/>
          <p:nvPr/>
        </p:nvSpPr>
        <p:spPr>
          <a:xfrm>
            <a:off x="2308544" y="5111037"/>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459" name="__"/>
          <p:cNvSpPr txBox="1"/>
          <p:nvPr/>
        </p:nvSpPr>
        <p:spPr>
          <a:xfrm>
            <a:off x="8571051" y="491786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60" name="__"/>
          <p:cNvSpPr txBox="1"/>
          <p:nvPr/>
        </p:nvSpPr>
        <p:spPr>
          <a:xfrm>
            <a:off x="7497419" y="4933059"/>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61" name="__"/>
          <p:cNvSpPr txBox="1"/>
          <p:nvPr/>
        </p:nvSpPr>
        <p:spPr>
          <a:xfrm>
            <a:off x="6403477" y="496095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62" name="__"/>
          <p:cNvSpPr txBox="1"/>
          <p:nvPr/>
        </p:nvSpPr>
        <p:spPr>
          <a:xfrm>
            <a:off x="5350155" y="4950744"/>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63" name="__"/>
          <p:cNvSpPr txBox="1"/>
          <p:nvPr/>
        </p:nvSpPr>
        <p:spPr>
          <a:xfrm>
            <a:off x="4276524" y="4981129"/>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64" name="__"/>
          <p:cNvSpPr txBox="1"/>
          <p:nvPr/>
        </p:nvSpPr>
        <p:spPr>
          <a:xfrm>
            <a:off x="3162272" y="499632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65" name="__"/>
          <p:cNvSpPr txBox="1"/>
          <p:nvPr/>
        </p:nvSpPr>
        <p:spPr>
          <a:xfrm>
            <a:off x="2108951" y="5011514"/>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66" name="1"/>
          <p:cNvSpPr txBox="1"/>
          <p:nvPr/>
        </p:nvSpPr>
        <p:spPr>
          <a:xfrm>
            <a:off x="9823368" y="6063597"/>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467" name="2"/>
          <p:cNvSpPr txBox="1"/>
          <p:nvPr/>
        </p:nvSpPr>
        <p:spPr>
          <a:xfrm>
            <a:off x="8805574" y="6063597"/>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468" name="4"/>
          <p:cNvSpPr txBox="1"/>
          <p:nvPr/>
        </p:nvSpPr>
        <p:spPr>
          <a:xfrm>
            <a:off x="7697011" y="6063597"/>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4</a:t>
            </a:r>
          </a:p>
        </p:txBody>
      </p:sp>
      <p:sp>
        <p:nvSpPr>
          <p:cNvPr id="469" name="8"/>
          <p:cNvSpPr txBox="1"/>
          <p:nvPr/>
        </p:nvSpPr>
        <p:spPr>
          <a:xfrm>
            <a:off x="6641380" y="6055289"/>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8</a:t>
            </a:r>
          </a:p>
        </p:txBody>
      </p:sp>
      <p:sp>
        <p:nvSpPr>
          <p:cNvPr id="470" name="16"/>
          <p:cNvSpPr txBox="1"/>
          <p:nvPr/>
        </p:nvSpPr>
        <p:spPr>
          <a:xfrm>
            <a:off x="5389488" y="6055289"/>
            <a:ext cx="8627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16</a:t>
            </a:r>
          </a:p>
        </p:txBody>
      </p:sp>
      <p:sp>
        <p:nvSpPr>
          <p:cNvPr id="471" name="32"/>
          <p:cNvSpPr txBox="1"/>
          <p:nvPr/>
        </p:nvSpPr>
        <p:spPr>
          <a:xfrm>
            <a:off x="4386899" y="6055289"/>
            <a:ext cx="8627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32</a:t>
            </a:r>
          </a:p>
        </p:txBody>
      </p:sp>
      <p:sp>
        <p:nvSpPr>
          <p:cNvPr id="472" name="64"/>
          <p:cNvSpPr txBox="1"/>
          <p:nvPr/>
        </p:nvSpPr>
        <p:spPr>
          <a:xfrm>
            <a:off x="3288921" y="6055289"/>
            <a:ext cx="862789"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64</a:t>
            </a:r>
          </a:p>
        </p:txBody>
      </p:sp>
      <p:sp>
        <p:nvSpPr>
          <p:cNvPr id="473" name="128"/>
          <p:cNvSpPr txBox="1"/>
          <p:nvPr/>
        </p:nvSpPr>
        <p:spPr>
          <a:xfrm>
            <a:off x="1934300" y="6054458"/>
            <a:ext cx="1237032"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128</a:t>
            </a:r>
          </a:p>
        </p:txBody>
      </p:sp>
      <p:sp>
        <p:nvSpPr>
          <p:cNvPr id="474" name="Line"/>
          <p:cNvSpPr/>
          <p:nvPr/>
        </p:nvSpPr>
        <p:spPr>
          <a:xfrm flipV="1">
            <a:off x="6375400" y="4270642"/>
            <a:ext cx="1" cy="4161446"/>
          </a:xfrm>
          <a:prstGeom prst="line">
            <a:avLst/>
          </a:prstGeom>
          <a:ln w="25400">
            <a:solidFill>
              <a:srgbClr val="000000"/>
            </a:solidFill>
            <a:miter lim="400000"/>
          </a:ln>
        </p:spPr>
        <p:txBody>
          <a:bodyPr lIns="50800" tIns="50800" rIns="50800" bIns="50800" anchor="ctr"/>
          <a:lstStyle/>
          <a:p>
            <a:pPr>
              <a:defRPr sz="2400"/>
            </a:pPr>
          </a:p>
        </p:txBody>
      </p:sp>
      <p:sp>
        <p:nvSpPr>
          <p:cNvPr id="475" name="86"/>
          <p:cNvSpPr txBox="1"/>
          <p:nvPr/>
        </p:nvSpPr>
        <p:spPr>
          <a:xfrm>
            <a:off x="11196818" y="4282867"/>
            <a:ext cx="8627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86</a:t>
            </a:r>
          </a:p>
        </p:txBody>
      </p:sp>
      <p:grpSp>
        <p:nvGrpSpPr>
          <p:cNvPr id="488" name="Group"/>
          <p:cNvGrpSpPr/>
          <p:nvPr/>
        </p:nvGrpSpPr>
        <p:grpSpPr>
          <a:xfrm>
            <a:off x="750979" y="7062089"/>
            <a:ext cx="4219105" cy="1977224"/>
            <a:chOff x="0" y="0"/>
            <a:chExt cx="4219104" cy="1977223"/>
          </a:xfrm>
        </p:grpSpPr>
        <p:sp>
          <p:nvSpPr>
            <p:cNvPr id="476" name="__"/>
            <p:cNvSpPr txBox="1"/>
            <p:nvPr/>
          </p:nvSpPr>
          <p:spPr>
            <a:xfrm>
              <a:off x="3241204" y="2077"/>
              <a:ext cx="977901"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__</a:t>
              </a:r>
            </a:p>
          </p:txBody>
        </p:sp>
        <p:sp>
          <p:nvSpPr>
            <p:cNvPr id="477" name="1"/>
            <p:cNvSpPr txBox="1"/>
            <p:nvPr/>
          </p:nvSpPr>
          <p:spPr>
            <a:xfrm>
              <a:off x="3440797" y="-1"/>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478" name="__"/>
            <p:cNvSpPr txBox="1"/>
            <p:nvPr/>
          </p:nvSpPr>
          <p:spPr>
            <a:xfrm>
              <a:off x="2167573" y="32461"/>
              <a:ext cx="977901"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__</a:t>
              </a:r>
            </a:p>
          </p:txBody>
        </p:sp>
        <p:sp>
          <p:nvSpPr>
            <p:cNvPr id="479" name="0"/>
            <p:cNvSpPr txBox="1"/>
            <p:nvPr/>
          </p:nvSpPr>
          <p:spPr>
            <a:xfrm>
              <a:off x="2367165" y="30384"/>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0</a:t>
              </a:r>
            </a:p>
          </p:txBody>
        </p:sp>
        <p:sp>
          <p:nvSpPr>
            <p:cNvPr id="480" name="__"/>
            <p:cNvSpPr txBox="1"/>
            <p:nvPr/>
          </p:nvSpPr>
          <p:spPr>
            <a:xfrm>
              <a:off x="1053321" y="47654"/>
              <a:ext cx="977901"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__</a:t>
              </a:r>
            </a:p>
          </p:txBody>
        </p:sp>
        <p:sp>
          <p:nvSpPr>
            <p:cNvPr id="481" name="1"/>
            <p:cNvSpPr txBox="1"/>
            <p:nvPr/>
          </p:nvSpPr>
          <p:spPr>
            <a:xfrm>
              <a:off x="1252914" y="45577"/>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sp>
          <p:nvSpPr>
            <p:cNvPr id="482" name="__"/>
            <p:cNvSpPr txBox="1"/>
            <p:nvPr/>
          </p:nvSpPr>
          <p:spPr>
            <a:xfrm>
              <a:off x="0" y="62846"/>
              <a:ext cx="977901"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__</a:t>
              </a:r>
            </a:p>
          </p:txBody>
        </p:sp>
        <p:sp>
          <p:nvSpPr>
            <p:cNvPr id="483" name="0"/>
            <p:cNvSpPr txBox="1"/>
            <p:nvPr/>
          </p:nvSpPr>
          <p:spPr>
            <a:xfrm>
              <a:off x="199592" y="60769"/>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0</a:t>
              </a:r>
            </a:p>
          </p:txBody>
        </p:sp>
        <p:sp>
          <p:nvSpPr>
            <p:cNvPr id="484" name="8"/>
            <p:cNvSpPr txBox="1"/>
            <p:nvPr/>
          </p:nvSpPr>
          <p:spPr>
            <a:xfrm>
              <a:off x="240370" y="1062822"/>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8</a:t>
              </a:r>
            </a:p>
          </p:txBody>
        </p:sp>
        <p:sp>
          <p:nvSpPr>
            <p:cNvPr id="485" name="4"/>
            <p:cNvSpPr txBox="1"/>
            <p:nvPr/>
          </p:nvSpPr>
          <p:spPr>
            <a:xfrm>
              <a:off x="1261813" y="1062822"/>
              <a:ext cx="488545"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4</a:t>
              </a:r>
            </a:p>
          </p:txBody>
        </p:sp>
        <p:sp>
          <p:nvSpPr>
            <p:cNvPr id="486" name="2"/>
            <p:cNvSpPr txBox="1"/>
            <p:nvPr/>
          </p:nvSpPr>
          <p:spPr>
            <a:xfrm>
              <a:off x="2391941" y="1062822"/>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2</a:t>
              </a:r>
            </a:p>
          </p:txBody>
        </p:sp>
        <p:sp>
          <p:nvSpPr>
            <p:cNvPr id="487" name="1"/>
            <p:cNvSpPr txBox="1"/>
            <p:nvPr/>
          </p:nvSpPr>
          <p:spPr>
            <a:xfrm>
              <a:off x="3509756" y="1062822"/>
              <a:ext cx="488544"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300"/>
              </a:lvl1pPr>
            </a:lstStyle>
            <a:p>
              <a:pPr/>
              <a:r>
                <a:t>1</a:t>
              </a:r>
            </a:p>
          </p:txBody>
        </p:sp>
      </p:grpSp>
      <p:sp>
        <p:nvSpPr>
          <p:cNvPr id="489" name="4 +1 =5"/>
          <p:cNvSpPr txBox="1"/>
          <p:nvPr/>
        </p:nvSpPr>
        <p:spPr>
          <a:xfrm>
            <a:off x="2401340" y="8887269"/>
            <a:ext cx="2499767"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4 +1 =5</a:t>
            </a:r>
          </a:p>
        </p:txBody>
      </p:sp>
      <p:sp>
        <p:nvSpPr>
          <p:cNvPr id="490" name="4 +2 =6"/>
          <p:cNvSpPr txBox="1"/>
          <p:nvPr/>
        </p:nvSpPr>
        <p:spPr>
          <a:xfrm>
            <a:off x="7282037" y="7653441"/>
            <a:ext cx="2499767"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4 +2 =6</a:t>
            </a:r>
          </a:p>
        </p:txBody>
      </p:sp>
      <p:sp>
        <p:nvSpPr>
          <p:cNvPr id="491" name="0X56"/>
          <p:cNvSpPr txBox="1"/>
          <p:nvPr/>
        </p:nvSpPr>
        <p:spPr>
          <a:xfrm>
            <a:off x="9958743" y="8735345"/>
            <a:ext cx="1648296"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0X56</a:t>
            </a:r>
          </a:p>
        </p:txBody>
      </p:sp>
      <p:sp>
        <p:nvSpPr>
          <p:cNvPr id="492" name="__"/>
          <p:cNvSpPr txBox="1"/>
          <p:nvPr/>
        </p:nvSpPr>
        <p:spPr>
          <a:xfrm>
            <a:off x="9599751" y="491786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493" name="Oval"/>
          <p:cNvSpPr/>
          <p:nvPr/>
        </p:nvSpPr>
        <p:spPr>
          <a:xfrm rot="19662589">
            <a:off x="475753" y="4888097"/>
            <a:ext cx="6260769" cy="4161446"/>
          </a:xfrm>
          <a:prstGeom prst="ellipse">
            <a:avLst/>
          </a:prstGeom>
          <a:blipFill>
            <a:blip r:embed="rId4">
              <a:alphaModFix amt="28171"/>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50"/>
                                        </p:tgtEl>
                                        <p:attrNameLst>
                                          <p:attrName>style.visibility</p:attrName>
                                        </p:attrNameLst>
                                      </p:cBhvr>
                                      <p:to>
                                        <p:strVal val="visible"/>
                                      </p:to>
                                    </p:set>
                                    <p:animEffect filter="dissolve" transition="in">
                                      <p:cBhvr>
                                        <p:cTn id="7" dur="199"/>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75"/>
                                        </p:tgtEl>
                                        <p:attrNameLst>
                                          <p:attrName>style.visibility</p:attrName>
                                        </p:attrNameLst>
                                      </p:cBhvr>
                                      <p:to>
                                        <p:strVal val="visible"/>
                                      </p:to>
                                    </p:set>
                                    <p:animEffect filter="dissolve" transition="in">
                                      <p:cBhvr>
                                        <p:cTn id="12" dur="200"/>
                                        <p:tgtEl>
                                          <p:spTgt spid="47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58"/>
                                        </p:tgtEl>
                                        <p:attrNameLst>
                                          <p:attrName>style.visibility</p:attrName>
                                        </p:attrNameLst>
                                      </p:cBhvr>
                                      <p:to>
                                        <p:strVal val="visible"/>
                                      </p:to>
                                    </p:set>
                                    <p:animEffect filter="dissolve" transition="in">
                                      <p:cBhvr>
                                        <p:cTn id="17" dur="200"/>
                                        <p:tgtEl>
                                          <p:spTgt spid="45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57"/>
                                        </p:tgtEl>
                                        <p:attrNameLst>
                                          <p:attrName>style.visibility</p:attrName>
                                        </p:attrNameLst>
                                      </p:cBhvr>
                                      <p:to>
                                        <p:strVal val="visible"/>
                                      </p:to>
                                    </p:set>
                                    <p:animEffect filter="dissolve" transition="in">
                                      <p:cBhvr>
                                        <p:cTn id="22" dur="200"/>
                                        <p:tgtEl>
                                          <p:spTgt spid="45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56"/>
                                        </p:tgtEl>
                                        <p:attrNameLst>
                                          <p:attrName>style.visibility</p:attrName>
                                        </p:attrNameLst>
                                      </p:cBhvr>
                                      <p:to>
                                        <p:strVal val="visible"/>
                                      </p:to>
                                    </p:set>
                                    <p:animEffect filter="dissolve" transition="in">
                                      <p:cBhvr>
                                        <p:cTn id="27" dur="200"/>
                                        <p:tgtEl>
                                          <p:spTgt spid="45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55"/>
                                        </p:tgtEl>
                                        <p:attrNameLst>
                                          <p:attrName>style.visibility</p:attrName>
                                        </p:attrNameLst>
                                      </p:cBhvr>
                                      <p:to>
                                        <p:strVal val="visible"/>
                                      </p:to>
                                    </p:set>
                                    <p:animEffect filter="dissolve" transition="in">
                                      <p:cBhvr>
                                        <p:cTn id="32" dur="200"/>
                                        <p:tgtEl>
                                          <p:spTgt spid="455"/>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454"/>
                                        </p:tgtEl>
                                        <p:attrNameLst>
                                          <p:attrName>style.visibility</p:attrName>
                                        </p:attrNameLst>
                                      </p:cBhvr>
                                      <p:to>
                                        <p:strVal val="visible"/>
                                      </p:to>
                                    </p:set>
                                    <p:animEffect filter="dissolve" transition="in">
                                      <p:cBhvr>
                                        <p:cTn id="37" dur="200"/>
                                        <p:tgtEl>
                                          <p:spTgt spid="454"/>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453"/>
                                        </p:tgtEl>
                                        <p:attrNameLst>
                                          <p:attrName>style.visibility</p:attrName>
                                        </p:attrNameLst>
                                      </p:cBhvr>
                                      <p:to>
                                        <p:strVal val="visible"/>
                                      </p:to>
                                    </p:set>
                                    <p:animEffect filter="dissolve" transition="in">
                                      <p:cBhvr>
                                        <p:cTn id="42" dur="200"/>
                                        <p:tgtEl>
                                          <p:spTgt spid="453"/>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452"/>
                                        </p:tgtEl>
                                        <p:attrNameLst>
                                          <p:attrName>style.visibility</p:attrName>
                                        </p:attrNameLst>
                                      </p:cBhvr>
                                      <p:to>
                                        <p:strVal val="visible"/>
                                      </p:to>
                                    </p:set>
                                    <p:animEffect filter="dissolve" transition="in">
                                      <p:cBhvr>
                                        <p:cTn id="47" dur="200"/>
                                        <p:tgtEl>
                                          <p:spTgt spid="452"/>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451"/>
                                        </p:tgtEl>
                                        <p:attrNameLst>
                                          <p:attrName>style.visibility</p:attrName>
                                        </p:attrNameLst>
                                      </p:cBhvr>
                                      <p:to>
                                        <p:strVal val="visible"/>
                                      </p:to>
                                    </p:set>
                                    <p:animEffect filter="dissolve" transition="in">
                                      <p:cBhvr>
                                        <p:cTn id="52" dur="200"/>
                                        <p:tgtEl>
                                          <p:spTgt spid="451"/>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474"/>
                                        </p:tgtEl>
                                        <p:attrNameLst>
                                          <p:attrName>style.visibility</p:attrName>
                                        </p:attrNameLst>
                                      </p:cBhvr>
                                      <p:to>
                                        <p:strVal val="visible"/>
                                      </p:to>
                                    </p:set>
                                    <p:animEffect filter="dissolve" transition="in">
                                      <p:cBhvr>
                                        <p:cTn id="57" dur="200"/>
                                        <p:tgtEl>
                                          <p:spTgt spid="474"/>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488"/>
                                        </p:tgtEl>
                                        <p:attrNameLst>
                                          <p:attrName>style.visibility</p:attrName>
                                        </p:attrNameLst>
                                      </p:cBhvr>
                                      <p:to>
                                        <p:strVal val="visible"/>
                                      </p:to>
                                    </p:set>
                                    <p:animEffect filter="dissolve" transition="in">
                                      <p:cBhvr>
                                        <p:cTn id="62" dur="200"/>
                                        <p:tgtEl>
                                          <p:spTgt spid="488"/>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493"/>
                                        </p:tgtEl>
                                        <p:attrNameLst>
                                          <p:attrName>style.visibility</p:attrName>
                                        </p:attrNameLst>
                                      </p:cBhvr>
                                      <p:to>
                                        <p:strVal val="visible"/>
                                      </p:to>
                                    </p:set>
                                    <p:animEffect filter="dissolve" transition="in">
                                      <p:cBhvr>
                                        <p:cTn id="67" dur="199"/>
                                        <p:tgtEl>
                                          <p:spTgt spid="493"/>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489"/>
                                        </p:tgtEl>
                                        <p:attrNameLst>
                                          <p:attrName>style.visibility</p:attrName>
                                        </p:attrNameLst>
                                      </p:cBhvr>
                                      <p:to>
                                        <p:strVal val="visible"/>
                                      </p:to>
                                    </p:set>
                                    <p:animEffect filter="dissolve" transition="in">
                                      <p:cBhvr>
                                        <p:cTn id="72" dur="200"/>
                                        <p:tgtEl>
                                          <p:spTgt spid="489"/>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490"/>
                                        </p:tgtEl>
                                        <p:attrNameLst>
                                          <p:attrName>style.visibility</p:attrName>
                                        </p:attrNameLst>
                                      </p:cBhvr>
                                      <p:to>
                                        <p:strVal val="visible"/>
                                      </p:to>
                                    </p:set>
                                    <p:animEffect filter="dissolve" transition="in">
                                      <p:cBhvr>
                                        <p:cTn id="77" dur="200"/>
                                        <p:tgtEl>
                                          <p:spTgt spid="490"/>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491"/>
                                        </p:tgtEl>
                                        <p:attrNameLst>
                                          <p:attrName>style.visibility</p:attrName>
                                        </p:attrNameLst>
                                      </p:cBhvr>
                                      <p:to>
                                        <p:strVal val="visible"/>
                                      </p:to>
                                    </p:set>
                                    <p:animEffect filter="dissolve" transition="in">
                                      <p:cBhvr>
                                        <p:cTn id="82" dur="200"/>
                                        <p:tgtEl>
                                          <p:spTgt spid="491"/>
                                        </p:tgtEl>
                                      </p:cBhvr>
                                    </p:animEffect>
                                  </p:childTnLst>
                                </p:cTn>
                              </p:par>
                            </p:childTnLst>
                          </p:cTn>
                        </p:par>
                        <p:par>
                          <p:cTn id="83" fill="hold">
                            <p:stCondLst>
                              <p:cond delay="200"/>
                            </p:stCondLst>
                            <p:childTnLst>
                              <p:par>
                                <p:cTn id="84" presetClass="entr" nodeType="afterEffect" presetID="9" grpId="17" fill="hold">
                                  <p:stCondLst>
                                    <p:cond delay="0"/>
                                  </p:stCondLst>
                                  <p:iterate type="el" backwards="0">
                                    <p:tmAbs val="0"/>
                                  </p:iterate>
                                  <p:childTnLst>
                                    <p:set>
                                      <p:cBhvr>
                                        <p:cTn id="85" fill="hold"/>
                                        <p:tgtEl>
                                          <p:spTgt spid="415"/>
                                        </p:tgtEl>
                                        <p:attrNameLst>
                                          <p:attrName>style.visibility</p:attrName>
                                        </p:attrNameLst>
                                      </p:cBhvr>
                                      <p:to>
                                        <p:strVal val="visible"/>
                                      </p:to>
                                    </p:set>
                                    <p:animEffect filter="dissolve" transition="in">
                                      <p:cBhvr>
                                        <p:cTn id="86" dur="2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4" grpId="7"/>
      <p:bldP build="whole" bldLvl="1" animBg="1" rev="0" advAuto="0" spid="474" grpId="11"/>
      <p:bldP build="whole" bldLvl="1" animBg="1" rev="0" advAuto="0" spid="491" grpId="16"/>
      <p:bldP build="whole" bldLvl="1" animBg="1" rev="0" advAuto="0" spid="488" grpId="12"/>
      <p:bldP build="whole" bldLvl="1" animBg="1" rev="0" advAuto="0" spid="451" grpId="10"/>
      <p:bldP build="whole" bldLvl="1" animBg="1" rev="0" advAuto="0" spid="452" grpId="9"/>
      <p:bldP build="whole" bldLvl="1" animBg="1" rev="0" advAuto="0" spid="453" grpId="8"/>
      <p:bldP build="whole" bldLvl="1" animBg="1" rev="0" advAuto="0" spid="489" grpId="14"/>
      <p:bldP build="whole" bldLvl="1" animBg="1" rev="0" advAuto="0" spid="490" grpId="15"/>
      <p:bldP build="whole" bldLvl="1" animBg="1" rev="0" advAuto="0" spid="458" grpId="3"/>
      <p:bldP build="whole" bldLvl="1" animBg="1" rev="0" advAuto="0" spid="456" grpId="5"/>
      <p:bldP build="whole" bldLvl="1" animBg="1" rev="0" advAuto="0" spid="493" grpId="13"/>
      <p:bldP build="whole" bldLvl="1" animBg="1" rev="0" advAuto="0" spid="415" grpId="17"/>
      <p:bldP build="whole" bldLvl="1" animBg="1" rev="0" advAuto="0" spid="475" grpId="2"/>
      <p:bldP build="whole" bldLvl="1" animBg="1" rev="0" advAuto="0" spid="450" grpId="1"/>
      <p:bldP build="whole" bldLvl="1" animBg="1" rev="0" advAuto="0" spid="457" grpId="4"/>
      <p:bldP build="whole" bldLvl="1" animBg="1" rev="0" advAuto="0" spid="455"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Átváltások"/>
          <p:cNvSpPr txBox="1"/>
          <p:nvPr>
            <p:ph type="title"/>
          </p:nvPr>
        </p:nvSpPr>
        <p:spPr>
          <a:xfrm>
            <a:off x="952500" y="262189"/>
            <a:ext cx="11099800" cy="2159001"/>
          </a:xfrm>
          <a:prstGeom prst="rect">
            <a:avLst/>
          </a:prstGeom>
        </p:spPr>
        <p:txBody>
          <a:bodyPr/>
          <a:lstStyle/>
          <a:p>
            <a:pPr/>
            <a:r>
              <a:t>Átváltások</a:t>
            </a:r>
          </a:p>
        </p:txBody>
      </p:sp>
      <p:pic>
        <p:nvPicPr>
          <p:cNvPr id="498" name="309851.image0.jpg" descr="309851.image0.jpg"/>
          <p:cNvPicPr>
            <a:picLocks noChangeAspect="1"/>
          </p:cNvPicPr>
          <p:nvPr/>
        </p:nvPicPr>
        <p:blipFill>
          <a:blip r:embed="rId3">
            <a:extLst/>
          </a:blip>
          <a:stretch>
            <a:fillRect/>
          </a:stretch>
        </p:blipFill>
        <p:spPr>
          <a:xfrm>
            <a:off x="3733800" y="2718452"/>
            <a:ext cx="5537200" cy="50800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ubnet Mask"/>
          <p:cNvSpPr txBox="1"/>
          <p:nvPr>
            <p:ph type="title"/>
          </p:nvPr>
        </p:nvSpPr>
        <p:spPr>
          <a:xfrm>
            <a:off x="952500" y="262189"/>
            <a:ext cx="11099800" cy="2159001"/>
          </a:xfrm>
          <a:prstGeom prst="rect">
            <a:avLst/>
          </a:prstGeom>
        </p:spPr>
        <p:txBody>
          <a:bodyPr/>
          <a:lstStyle/>
          <a:p>
            <a:pPr/>
            <a:r>
              <a:t>Subnet Mask</a:t>
            </a:r>
          </a:p>
        </p:txBody>
      </p:sp>
      <p:sp>
        <p:nvSpPr>
          <p:cNvPr id="503" name="10.0.1.21"/>
          <p:cNvSpPr txBox="1"/>
          <p:nvPr/>
        </p:nvSpPr>
        <p:spPr>
          <a:xfrm>
            <a:off x="1987500" y="3065417"/>
            <a:ext cx="20208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10.0.1.21</a:t>
            </a:r>
          </a:p>
        </p:txBody>
      </p:sp>
      <p:sp>
        <p:nvSpPr>
          <p:cNvPr id="504" name="255.255.0.0"/>
          <p:cNvSpPr txBox="1"/>
          <p:nvPr/>
        </p:nvSpPr>
        <p:spPr>
          <a:xfrm>
            <a:off x="1475498" y="3761663"/>
            <a:ext cx="25292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255.255.0.0</a:t>
            </a:r>
          </a:p>
        </p:txBody>
      </p:sp>
      <p:sp>
        <p:nvSpPr>
          <p:cNvPr id="505" name="11111111.11111111.0000000.00000000"/>
          <p:cNvSpPr txBox="1"/>
          <p:nvPr/>
        </p:nvSpPr>
        <p:spPr>
          <a:xfrm>
            <a:off x="1438741" y="4508707"/>
            <a:ext cx="83759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11111111.11111111.0000000.00000000</a:t>
            </a:r>
          </a:p>
        </p:txBody>
      </p:sp>
      <p:sp>
        <p:nvSpPr>
          <p:cNvPr id="506" name="Rectangle"/>
          <p:cNvSpPr/>
          <p:nvPr/>
        </p:nvSpPr>
        <p:spPr>
          <a:xfrm>
            <a:off x="1304895" y="4324557"/>
            <a:ext cx="4460431" cy="981343"/>
          </a:xfrm>
          <a:prstGeom prst="rect">
            <a:avLst/>
          </a:prstGeom>
          <a:blipFill>
            <a:blip r:embed="rId3">
              <a:alphaModFix amt="9486"/>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507" name="/16"/>
          <p:cNvSpPr txBox="1"/>
          <p:nvPr/>
        </p:nvSpPr>
        <p:spPr>
          <a:xfrm>
            <a:off x="4071757" y="3049023"/>
            <a:ext cx="7498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/16</a:t>
            </a:r>
          </a:p>
        </p:txBody>
      </p:sp>
      <p:sp>
        <p:nvSpPr>
          <p:cNvPr id="508" name="CIDR"/>
          <p:cNvSpPr txBox="1"/>
          <p:nvPr/>
        </p:nvSpPr>
        <p:spPr>
          <a:xfrm>
            <a:off x="6107072" y="3049023"/>
            <a:ext cx="12065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CIDR</a:t>
            </a:r>
          </a:p>
        </p:txBody>
      </p:sp>
      <p:sp>
        <p:nvSpPr>
          <p:cNvPr id="509" name="Ahol a mask 1: network"/>
          <p:cNvSpPr txBox="1"/>
          <p:nvPr/>
        </p:nvSpPr>
        <p:spPr>
          <a:xfrm>
            <a:off x="3651058" y="6178546"/>
            <a:ext cx="5018221"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Ahol a mask 1: </a:t>
            </a:r>
            <a:r>
              <a:rPr b="1">
                <a:latin typeface="Helvetica"/>
                <a:ea typeface="Helvetica"/>
                <a:cs typeface="Helvetica"/>
                <a:sym typeface="Helvetica"/>
              </a:rPr>
              <a:t>network</a:t>
            </a:r>
          </a:p>
        </p:txBody>
      </p:sp>
      <p:sp>
        <p:nvSpPr>
          <p:cNvPr id="510" name="Ahol a mask 0: host"/>
          <p:cNvSpPr txBox="1"/>
          <p:nvPr/>
        </p:nvSpPr>
        <p:spPr>
          <a:xfrm>
            <a:off x="3677431" y="6969957"/>
            <a:ext cx="4230399"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Ahol a mask 0: </a:t>
            </a:r>
            <a:r>
              <a:rPr b="1">
                <a:latin typeface="Helvetica"/>
                <a:ea typeface="Helvetica"/>
                <a:cs typeface="Helvetica"/>
                <a:sym typeface="Helvetica"/>
              </a:rPr>
              <a:t>host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3"/>
                                        </p:tgtEl>
                                        <p:attrNameLst>
                                          <p:attrName>style.visibility</p:attrName>
                                        </p:attrNameLst>
                                      </p:cBhvr>
                                      <p:to>
                                        <p:strVal val="visible"/>
                                      </p:to>
                                    </p:set>
                                    <p:animEffect filter="dissolve" transition="in">
                                      <p:cBhvr>
                                        <p:cTn id="7" dur="2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04"/>
                                        </p:tgtEl>
                                        <p:attrNameLst>
                                          <p:attrName>style.visibility</p:attrName>
                                        </p:attrNameLst>
                                      </p:cBhvr>
                                      <p:to>
                                        <p:strVal val="visible"/>
                                      </p:to>
                                    </p:set>
                                    <p:animEffect filter="dissolve" transition="in">
                                      <p:cBhvr>
                                        <p:cTn id="12" dur="200"/>
                                        <p:tgtEl>
                                          <p:spTgt spid="50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05"/>
                                        </p:tgtEl>
                                        <p:attrNameLst>
                                          <p:attrName>style.visibility</p:attrName>
                                        </p:attrNameLst>
                                      </p:cBhvr>
                                      <p:to>
                                        <p:strVal val="visible"/>
                                      </p:to>
                                    </p:set>
                                    <p:animEffect filter="dissolve" transition="in">
                                      <p:cBhvr>
                                        <p:cTn id="17" dur="200"/>
                                        <p:tgtEl>
                                          <p:spTgt spid="50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06"/>
                                        </p:tgtEl>
                                        <p:attrNameLst>
                                          <p:attrName>style.visibility</p:attrName>
                                        </p:attrNameLst>
                                      </p:cBhvr>
                                      <p:to>
                                        <p:strVal val="visible"/>
                                      </p:to>
                                    </p:set>
                                    <p:animEffect filter="dissolve" transition="in">
                                      <p:cBhvr>
                                        <p:cTn id="22" dur="200"/>
                                        <p:tgtEl>
                                          <p:spTgt spid="50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07"/>
                                        </p:tgtEl>
                                        <p:attrNameLst>
                                          <p:attrName>style.visibility</p:attrName>
                                        </p:attrNameLst>
                                      </p:cBhvr>
                                      <p:to>
                                        <p:strVal val="visible"/>
                                      </p:to>
                                    </p:set>
                                    <p:animEffect filter="dissolve" transition="in">
                                      <p:cBhvr>
                                        <p:cTn id="27" dur="200"/>
                                        <p:tgtEl>
                                          <p:spTgt spid="50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508"/>
                                        </p:tgtEl>
                                        <p:attrNameLst>
                                          <p:attrName>style.visibility</p:attrName>
                                        </p:attrNameLst>
                                      </p:cBhvr>
                                      <p:to>
                                        <p:strVal val="visible"/>
                                      </p:to>
                                    </p:set>
                                    <p:animEffect filter="dissolve" transition="in">
                                      <p:cBhvr>
                                        <p:cTn id="32" dur="200"/>
                                        <p:tgtEl>
                                          <p:spTgt spid="50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509"/>
                                        </p:tgtEl>
                                        <p:attrNameLst>
                                          <p:attrName>style.visibility</p:attrName>
                                        </p:attrNameLst>
                                      </p:cBhvr>
                                      <p:to>
                                        <p:strVal val="visible"/>
                                      </p:to>
                                    </p:set>
                                    <p:animEffect filter="dissolve" transition="in">
                                      <p:cBhvr>
                                        <p:cTn id="37" dur="199"/>
                                        <p:tgtEl>
                                          <p:spTgt spid="509"/>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510"/>
                                        </p:tgtEl>
                                        <p:attrNameLst>
                                          <p:attrName>style.visibility</p:attrName>
                                        </p:attrNameLst>
                                      </p:cBhvr>
                                      <p:to>
                                        <p:strVal val="visible"/>
                                      </p:to>
                                    </p:set>
                                    <p:animEffect filter="dissolve" transition="in">
                                      <p:cBhvr>
                                        <p:cTn id="42" dur="199"/>
                                        <p:tgtEl>
                                          <p:spTgt spid="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8" grpId="6"/>
      <p:bldP build="whole" bldLvl="1" animBg="1" rev="0" advAuto="0" spid="507" grpId="5"/>
      <p:bldP build="whole" bldLvl="1" animBg="1" rev="0" advAuto="0" spid="506" grpId="4"/>
      <p:bldP build="whole" bldLvl="1" animBg="1" rev="0" advAuto="0" spid="505" grpId="3"/>
      <p:bldP build="whole" bldLvl="1" animBg="1" rev="0" advAuto="0" spid="510" grpId="8"/>
      <p:bldP build="whole" bldLvl="1" animBg="1" rev="0" advAuto="0" spid="504" grpId="2"/>
      <p:bldP build="whole" bldLvl="1" animBg="1" rev="0" advAuto="0" spid="503" grpId="1"/>
      <p:bldP build="whole" bldLvl="1" animBg="1" rev="0" advAuto="0" spid="509" grpId="7"/>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Network ID"/>
          <p:cNvSpPr txBox="1"/>
          <p:nvPr>
            <p:ph type="title"/>
          </p:nvPr>
        </p:nvSpPr>
        <p:spPr>
          <a:xfrm>
            <a:off x="3390916" y="-9951"/>
            <a:ext cx="6222967" cy="1360959"/>
          </a:xfrm>
          <a:prstGeom prst="rect">
            <a:avLst/>
          </a:prstGeom>
        </p:spPr>
        <p:txBody>
          <a:bodyPr/>
          <a:lstStyle/>
          <a:p>
            <a:pPr/>
            <a:r>
              <a:t>Network ID</a:t>
            </a:r>
          </a:p>
        </p:txBody>
      </p:sp>
      <p:pic>
        <p:nvPicPr>
          <p:cNvPr id="515" name="lanos.png" descr="lanos.png"/>
          <p:cNvPicPr>
            <a:picLocks noChangeAspect="1"/>
          </p:cNvPicPr>
          <p:nvPr/>
        </p:nvPicPr>
        <p:blipFill>
          <a:blip r:embed="rId3">
            <a:extLst/>
          </a:blip>
          <a:stretch>
            <a:fillRect/>
          </a:stretch>
        </p:blipFill>
        <p:spPr>
          <a:xfrm>
            <a:off x="-1167189" y="2579276"/>
            <a:ext cx="9311356" cy="3360212"/>
          </a:xfrm>
          <a:prstGeom prst="rect">
            <a:avLst/>
          </a:prstGeom>
          <a:ln w="12700">
            <a:miter lim="400000"/>
          </a:ln>
        </p:spPr>
      </p:pic>
      <p:pic>
        <p:nvPicPr>
          <p:cNvPr id="516" name="lanos.png" descr="lanos.png"/>
          <p:cNvPicPr>
            <a:picLocks noChangeAspect="1"/>
          </p:cNvPicPr>
          <p:nvPr/>
        </p:nvPicPr>
        <p:blipFill>
          <a:blip r:embed="rId3">
            <a:extLst/>
          </a:blip>
          <a:stretch>
            <a:fillRect/>
          </a:stretch>
        </p:blipFill>
        <p:spPr>
          <a:xfrm>
            <a:off x="4563853" y="5230234"/>
            <a:ext cx="9311356" cy="3360212"/>
          </a:xfrm>
          <a:prstGeom prst="rect">
            <a:avLst/>
          </a:prstGeom>
          <a:ln w="12700">
            <a:miter lim="400000"/>
          </a:ln>
        </p:spPr>
      </p:pic>
      <p:sp>
        <p:nvSpPr>
          <p:cNvPr id="517" name="192.168.1.0/24"/>
          <p:cNvSpPr txBox="1"/>
          <p:nvPr/>
        </p:nvSpPr>
        <p:spPr>
          <a:xfrm>
            <a:off x="1668830" y="1641292"/>
            <a:ext cx="316474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192.168.1.0/24</a:t>
            </a:r>
          </a:p>
        </p:txBody>
      </p:sp>
      <p:sp>
        <p:nvSpPr>
          <p:cNvPr id="518" name="192.168.9.0/24"/>
          <p:cNvSpPr txBox="1"/>
          <p:nvPr/>
        </p:nvSpPr>
        <p:spPr>
          <a:xfrm>
            <a:off x="7637225" y="3935596"/>
            <a:ext cx="316473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192.168.9.0/24</a:t>
            </a:r>
          </a:p>
        </p:txBody>
      </p:sp>
      <p:sp>
        <p:nvSpPr>
          <p:cNvPr id="519" name="Valid IP: 192.168.1.1 - 192.168.1.254"/>
          <p:cNvSpPr txBox="1"/>
          <p:nvPr/>
        </p:nvSpPr>
        <p:spPr>
          <a:xfrm>
            <a:off x="440410" y="6229899"/>
            <a:ext cx="5621580" cy="4953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pPr>
            <a:r>
              <a:rPr b="1">
                <a:latin typeface="Helvetica"/>
                <a:ea typeface="Helvetica"/>
                <a:cs typeface="Helvetica"/>
                <a:sym typeface="Helvetica"/>
              </a:rPr>
              <a:t>Valid IP</a:t>
            </a:r>
            <a:r>
              <a:t>: 192.168.1.1 - 192.168.1.254</a:t>
            </a:r>
          </a:p>
        </p:txBody>
      </p:sp>
      <p:sp>
        <p:nvSpPr>
          <p:cNvPr id="520" name="Valid IP: 192.168.9.1 - 192.168.9.254"/>
          <p:cNvSpPr txBox="1"/>
          <p:nvPr/>
        </p:nvSpPr>
        <p:spPr>
          <a:xfrm>
            <a:off x="6408805" y="8593762"/>
            <a:ext cx="5621580" cy="4953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pPr>
            <a:r>
              <a:rPr b="1">
                <a:latin typeface="Helvetica"/>
                <a:ea typeface="Helvetica"/>
                <a:cs typeface="Helvetica"/>
                <a:sym typeface="Helvetica"/>
              </a:rPr>
              <a:t>Valid IP</a:t>
            </a:r>
            <a:r>
              <a:t>: 192.168.9.1 - 192.168.9.254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15"/>
                                        </p:tgtEl>
                                        <p:attrNameLst>
                                          <p:attrName>style.visibility</p:attrName>
                                        </p:attrNameLst>
                                      </p:cBhvr>
                                      <p:to>
                                        <p:strVal val="visible"/>
                                      </p:to>
                                    </p:set>
                                    <p:animEffect filter="dissolve" transition="in">
                                      <p:cBhvr>
                                        <p:cTn id="7" dur="199"/>
                                        <p:tgtEl>
                                          <p:spTgt spid="5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16"/>
                                        </p:tgtEl>
                                        <p:attrNameLst>
                                          <p:attrName>style.visibility</p:attrName>
                                        </p:attrNameLst>
                                      </p:cBhvr>
                                      <p:to>
                                        <p:strVal val="visible"/>
                                      </p:to>
                                    </p:set>
                                    <p:animEffect filter="dissolve" transition="in">
                                      <p:cBhvr>
                                        <p:cTn id="12" dur="199"/>
                                        <p:tgtEl>
                                          <p:spTgt spid="51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17"/>
                                        </p:tgtEl>
                                        <p:attrNameLst>
                                          <p:attrName>style.visibility</p:attrName>
                                        </p:attrNameLst>
                                      </p:cBhvr>
                                      <p:to>
                                        <p:strVal val="visible"/>
                                      </p:to>
                                    </p:set>
                                    <p:animEffect filter="dissolve" transition="in">
                                      <p:cBhvr>
                                        <p:cTn id="17" dur="199"/>
                                        <p:tgtEl>
                                          <p:spTgt spid="51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18"/>
                                        </p:tgtEl>
                                        <p:attrNameLst>
                                          <p:attrName>style.visibility</p:attrName>
                                        </p:attrNameLst>
                                      </p:cBhvr>
                                      <p:to>
                                        <p:strVal val="visible"/>
                                      </p:to>
                                    </p:set>
                                    <p:animEffect filter="dissolve" transition="in">
                                      <p:cBhvr>
                                        <p:cTn id="22" dur="199"/>
                                        <p:tgtEl>
                                          <p:spTgt spid="518"/>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19"/>
                                        </p:tgtEl>
                                        <p:attrNameLst>
                                          <p:attrName>style.visibility</p:attrName>
                                        </p:attrNameLst>
                                      </p:cBhvr>
                                      <p:to>
                                        <p:strVal val="visible"/>
                                      </p:to>
                                    </p:set>
                                    <p:animEffect filter="dissolve" transition="in">
                                      <p:cBhvr>
                                        <p:cTn id="27" dur="200"/>
                                        <p:tgtEl>
                                          <p:spTgt spid="51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520"/>
                                        </p:tgtEl>
                                        <p:attrNameLst>
                                          <p:attrName>style.visibility</p:attrName>
                                        </p:attrNameLst>
                                      </p:cBhvr>
                                      <p:to>
                                        <p:strVal val="visible"/>
                                      </p:to>
                                    </p:set>
                                    <p:animEffect filter="dissolve" transition="in">
                                      <p:cBhvr>
                                        <p:cTn id="32" dur="199"/>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6" grpId="2"/>
      <p:bldP build="whole" bldLvl="1" animBg="1" rev="0" advAuto="0" spid="518" grpId="4"/>
      <p:bldP build="whole" bldLvl="1" animBg="1" rev="0" advAuto="0" spid="519" grpId="5"/>
      <p:bldP build="whole" bldLvl="1" animBg="1" rev="0" advAuto="0" spid="520" grpId="6"/>
      <p:bldP build="whole" bldLvl="1" animBg="1" rev="0" advAuto="0" spid="517" grpId="3"/>
      <p:bldP build="whole" bldLvl="1" animBg="1" rev="0" advAuto="0" spid="51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Rectangle"/>
          <p:cNvSpPr/>
          <p:nvPr/>
        </p:nvSpPr>
        <p:spPr>
          <a:xfrm>
            <a:off x="336550" y="2672666"/>
            <a:ext cx="4521200" cy="1360959"/>
          </a:xfrm>
          <a:prstGeom prst="rect">
            <a:avLst/>
          </a:prstGeom>
          <a:blipFill>
            <a:blip r:embed="rId3">
              <a:alphaModFix amt="22727"/>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525" name="Network ID"/>
          <p:cNvSpPr txBox="1"/>
          <p:nvPr>
            <p:ph type="title"/>
          </p:nvPr>
        </p:nvSpPr>
        <p:spPr>
          <a:xfrm>
            <a:off x="3390916" y="-9951"/>
            <a:ext cx="6222967" cy="1360959"/>
          </a:xfrm>
          <a:prstGeom prst="rect">
            <a:avLst/>
          </a:prstGeom>
        </p:spPr>
        <p:txBody>
          <a:bodyPr/>
          <a:lstStyle/>
          <a:p>
            <a:pPr/>
            <a:r>
              <a:t>Network ID</a:t>
            </a:r>
          </a:p>
        </p:txBody>
      </p:sp>
      <p:grpSp>
        <p:nvGrpSpPr>
          <p:cNvPr id="528" name="Group"/>
          <p:cNvGrpSpPr/>
          <p:nvPr/>
        </p:nvGrpSpPr>
        <p:grpSpPr>
          <a:xfrm>
            <a:off x="189331" y="5531287"/>
            <a:ext cx="3037638" cy="1234389"/>
            <a:chOff x="0" y="0"/>
            <a:chExt cx="3037636" cy="1234387"/>
          </a:xfrm>
        </p:grpSpPr>
        <p:sp>
          <p:nvSpPr>
            <p:cNvPr id="526" name="10.0.5.9"/>
            <p:cNvSpPr txBox="1"/>
            <p:nvPr/>
          </p:nvSpPr>
          <p:spPr>
            <a:xfrm>
              <a:off x="1257807" y="0"/>
              <a:ext cx="176662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10.0.5.9</a:t>
              </a:r>
            </a:p>
          </p:txBody>
        </p:sp>
        <p:sp>
          <p:nvSpPr>
            <p:cNvPr id="527" name="255.255.254.0"/>
            <p:cNvSpPr txBox="1"/>
            <p:nvPr/>
          </p:nvSpPr>
          <p:spPr>
            <a:xfrm>
              <a:off x="-1" y="586687"/>
              <a:ext cx="303763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255.255.254.0</a:t>
              </a:r>
            </a:p>
          </p:txBody>
        </p:sp>
      </p:grpSp>
      <p:sp>
        <p:nvSpPr>
          <p:cNvPr id="529" name="172.20.3.5"/>
          <p:cNvSpPr txBox="1"/>
          <p:nvPr/>
        </p:nvSpPr>
        <p:spPr>
          <a:xfrm>
            <a:off x="684936" y="1435100"/>
            <a:ext cx="22750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172.20.3.5</a:t>
            </a:r>
          </a:p>
        </p:txBody>
      </p:sp>
      <p:sp>
        <p:nvSpPr>
          <p:cNvPr id="530" name="255.255.0.0"/>
          <p:cNvSpPr txBox="1"/>
          <p:nvPr/>
        </p:nvSpPr>
        <p:spPr>
          <a:xfrm>
            <a:off x="443534" y="1979833"/>
            <a:ext cx="25292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255.255.0.0</a:t>
            </a:r>
          </a:p>
        </p:txBody>
      </p:sp>
      <p:sp>
        <p:nvSpPr>
          <p:cNvPr id="531" name="11111111.11111111.00000000.00000000"/>
          <p:cNvSpPr txBox="1"/>
          <p:nvPr/>
        </p:nvSpPr>
        <p:spPr>
          <a:xfrm>
            <a:off x="580796" y="3345766"/>
            <a:ext cx="8630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11111111.11111111.00000000.00000000</a:t>
            </a:r>
          </a:p>
        </p:txBody>
      </p:sp>
      <p:sp>
        <p:nvSpPr>
          <p:cNvPr id="532" name="172.20.0.0"/>
          <p:cNvSpPr txBox="1"/>
          <p:nvPr/>
        </p:nvSpPr>
        <p:spPr>
          <a:xfrm>
            <a:off x="3936136" y="4713758"/>
            <a:ext cx="22750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172.20.0.0</a:t>
            </a:r>
          </a:p>
        </p:txBody>
      </p:sp>
      <p:sp>
        <p:nvSpPr>
          <p:cNvPr id="533" name="10101100.00010100.00000000.00000000"/>
          <p:cNvSpPr txBox="1"/>
          <p:nvPr/>
        </p:nvSpPr>
        <p:spPr>
          <a:xfrm>
            <a:off x="580796" y="2761566"/>
            <a:ext cx="8630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10101100.00010100.00000000.00000000</a:t>
            </a:r>
          </a:p>
        </p:txBody>
      </p:sp>
      <p:sp>
        <p:nvSpPr>
          <p:cNvPr id="534" name="10101100.00010100.00000000.00000000"/>
          <p:cNvSpPr txBox="1"/>
          <p:nvPr/>
        </p:nvSpPr>
        <p:spPr>
          <a:xfrm>
            <a:off x="580796" y="4042462"/>
            <a:ext cx="8630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10101100.00010100.00000000.00000000</a:t>
            </a:r>
          </a:p>
        </p:txBody>
      </p:sp>
      <p:sp>
        <p:nvSpPr>
          <p:cNvPr id="535" name="00001010.00000000.00000100.00000000"/>
          <p:cNvSpPr txBox="1"/>
          <p:nvPr/>
        </p:nvSpPr>
        <p:spPr>
          <a:xfrm>
            <a:off x="606196" y="8079442"/>
            <a:ext cx="8630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00001010.00000000.00000100.00000000</a:t>
            </a:r>
          </a:p>
        </p:txBody>
      </p:sp>
      <p:sp>
        <p:nvSpPr>
          <p:cNvPr id="536" name="10.0.4.0"/>
          <p:cNvSpPr txBox="1"/>
          <p:nvPr/>
        </p:nvSpPr>
        <p:spPr>
          <a:xfrm>
            <a:off x="583539" y="8883843"/>
            <a:ext cx="17666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10.0.4.0</a:t>
            </a:r>
          </a:p>
        </p:txBody>
      </p:sp>
      <p:grpSp>
        <p:nvGrpSpPr>
          <p:cNvPr id="543" name="Group"/>
          <p:cNvGrpSpPr/>
          <p:nvPr/>
        </p:nvGrpSpPr>
        <p:grpSpPr>
          <a:xfrm>
            <a:off x="10147198" y="1463333"/>
            <a:ext cx="1974953" cy="3007068"/>
            <a:chOff x="0" y="0"/>
            <a:chExt cx="1974951" cy="3007066"/>
          </a:xfrm>
        </p:grpSpPr>
        <p:graphicFrame>
          <p:nvGraphicFramePr>
            <p:cNvPr id="537" name="Table"/>
            <p:cNvGraphicFramePr/>
            <p:nvPr/>
          </p:nvGraphicFramePr>
          <p:xfrm>
            <a:off x="571601" y="757462"/>
            <a:ext cx="1403351" cy="1373659"/>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695325"/>
                  <a:gridCol w="695325"/>
                </a:tblGrid>
                <a:tr h="680479">
                  <a:tc>
                    <a:txBody>
                      <a:bodyPr/>
                      <a:lstStyle/>
                      <a:p>
                        <a:pPr defTabSz="914400">
                          <a:defRPr sz="1800"/>
                        </a:pPr>
                        <a:r>
                          <a:rPr sz="2600"/>
                          <a:t>0</a:t>
                        </a:r>
                      </a:p>
                    </a:txBody>
                    <a:tcPr marL="50800" marR="50800" marT="50800" marB="50800" anchor="ctr" anchorCtr="0" horzOverflow="overflow">
                      <a:lnL w="12700">
                        <a:solidFill>
                          <a:srgbClr val="606060"/>
                        </a:solidFill>
                        <a:miter lim="400000"/>
                      </a:lnL>
                      <a:lnT w="12700">
                        <a:solidFill>
                          <a:srgbClr val="606060"/>
                        </a:solidFill>
                        <a:miter lim="400000"/>
                      </a:lnT>
                    </a:tcPr>
                  </a:tc>
                  <a:tc>
                    <a:txBody>
                      <a:bodyPr/>
                      <a:lstStyle/>
                      <a:p>
                        <a:pPr defTabSz="914400">
                          <a:defRPr sz="1800"/>
                        </a:pPr>
                        <a:r>
                          <a:rPr sz="2600"/>
                          <a:t>0</a:t>
                        </a:r>
                      </a:p>
                    </a:txBody>
                    <a:tcPr marL="50800" marR="50800" marT="50800" marB="50800" anchor="ctr" anchorCtr="0" horzOverflow="overflow">
                      <a:lnR w="12700">
                        <a:solidFill>
                          <a:srgbClr val="606060"/>
                        </a:solidFill>
                        <a:miter lim="400000"/>
                      </a:lnR>
                      <a:lnT w="12700">
                        <a:solidFill>
                          <a:srgbClr val="606060"/>
                        </a:solidFill>
                        <a:miter lim="400000"/>
                      </a:lnT>
                    </a:tcPr>
                  </a:tc>
                </a:tr>
                <a:tr h="680479">
                  <a:tc>
                    <a:txBody>
                      <a:bodyPr/>
                      <a:lstStyle/>
                      <a:p>
                        <a:pPr defTabSz="914400">
                          <a:defRPr sz="1800"/>
                        </a:pPr>
                        <a:r>
                          <a:rPr sz="2600"/>
                          <a:t>0</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defTabSz="914400">
                          <a:defRPr sz="1800"/>
                        </a:pPr>
                        <a:r>
                          <a:rPr sz="2600"/>
                          <a:t>1</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
          <p:nvSpPr>
            <p:cNvPr id="538" name="0"/>
            <p:cNvSpPr txBox="1"/>
            <p:nvPr/>
          </p:nvSpPr>
          <p:spPr>
            <a:xfrm>
              <a:off x="0" y="698499"/>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a:t>
              </a:r>
            </a:p>
          </p:txBody>
        </p:sp>
        <p:sp>
          <p:nvSpPr>
            <p:cNvPr id="539" name="0"/>
            <p:cNvSpPr txBox="1"/>
            <p:nvPr/>
          </p:nvSpPr>
          <p:spPr>
            <a:xfrm>
              <a:off x="711200" y="0"/>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a:t>
              </a:r>
            </a:p>
          </p:txBody>
        </p:sp>
        <p:sp>
          <p:nvSpPr>
            <p:cNvPr id="540" name="1"/>
            <p:cNvSpPr txBox="1"/>
            <p:nvPr/>
          </p:nvSpPr>
          <p:spPr>
            <a:xfrm>
              <a:off x="1435100" y="0"/>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a:t>
              </a:r>
            </a:p>
          </p:txBody>
        </p:sp>
        <p:sp>
          <p:nvSpPr>
            <p:cNvPr id="541" name="1"/>
            <p:cNvSpPr txBox="1"/>
            <p:nvPr/>
          </p:nvSpPr>
          <p:spPr>
            <a:xfrm>
              <a:off x="0" y="1485900"/>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a:t>
              </a:r>
            </a:p>
          </p:txBody>
        </p:sp>
        <p:sp>
          <p:nvSpPr>
            <p:cNvPr id="542" name="AND"/>
            <p:cNvSpPr txBox="1"/>
            <p:nvPr/>
          </p:nvSpPr>
          <p:spPr>
            <a:xfrm>
              <a:off x="355727" y="2359366"/>
              <a:ext cx="107945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AND</a:t>
              </a:r>
            </a:p>
          </p:txBody>
        </p:sp>
      </p:grpSp>
      <p:sp>
        <p:nvSpPr>
          <p:cNvPr id="544" name="Line"/>
          <p:cNvSpPr/>
          <p:nvPr/>
        </p:nvSpPr>
        <p:spPr>
          <a:xfrm>
            <a:off x="260350" y="4046324"/>
            <a:ext cx="9271001" cy="1"/>
          </a:xfrm>
          <a:prstGeom prst="line">
            <a:avLst/>
          </a:prstGeom>
          <a:ln w="25400">
            <a:solidFill>
              <a:srgbClr val="000000"/>
            </a:solidFill>
            <a:miter lim="400000"/>
          </a:ln>
        </p:spPr>
        <p:txBody>
          <a:bodyPr lIns="50800" tIns="50800" rIns="50800" bIns="50800" anchor="ctr"/>
          <a:lstStyle/>
          <a:p>
            <a:pPr>
              <a:defRPr sz="2400"/>
            </a:pPr>
          </a:p>
        </p:txBody>
      </p:sp>
      <p:grpSp>
        <p:nvGrpSpPr>
          <p:cNvPr id="548" name="Group"/>
          <p:cNvGrpSpPr/>
          <p:nvPr/>
        </p:nvGrpSpPr>
        <p:grpSpPr>
          <a:xfrm>
            <a:off x="260350" y="6741641"/>
            <a:ext cx="9271001" cy="1337802"/>
            <a:chOff x="0" y="0"/>
            <a:chExt cx="9271000" cy="1337800"/>
          </a:xfrm>
        </p:grpSpPr>
        <p:sp>
          <p:nvSpPr>
            <p:cNvPr id="545" name="11111111.11111111.11111110.00000000"/>
            <p:cNvSpPr txBox="1"/>
            <p:nvPr/>
          </p:nvSpPr>
          <p:spPr>
            <a:xfrm>
              <a:off x="320446" y="0"/>
              <a:ext cx="8630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11111111.11111111.11111110.00000000</a:t>
              </a:r>
            </a:p>
          </p:txBody>
        </p:sp>
        <p:sp>
          <p:nvSpPr>
            <p:cNvPr id="546" name="00001010.00000000.00000101.00000000"/>
            <p:cNvSpPr txBox="1"/>
            <p:nvPr/>
          </p:nvSpPr>
          <p:spPr>
            <a:xfrm>
              <a:off x="320446" y="690100"/>
              <a:ext cx="8630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00001010.00000000.00000101.00000000</a:t>
              </a:r>
            </a:p>
          </p:txBody>
        </p:sp>
        <p:sp>
          <p:nvSpPr>
            <p:cNvPr id="547" name="Line"/>
            <p:cNvSpPr/>
            <p:nvPr/>
          </p:nvSpPr>
          <p:spPr>
            <a:xfrm>
              <a:off x="0" y="1325100"/>
              <a:ext cx="927100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551" name="Group"/>
          <p:cNvGrpSpPr/>
          <p:nvPr/>
        </p:nvGrpSpPr>
        <p:grpSpPr>
          <a:xfrm>
            <a:off x="9562439" y="6187142"/>
            <a:ext cx="2493291" cy="647701"/>
            <a:chOff x="0" y="0"/>
            <a:chExt cx="2493289" cy="647700"/>
          </a:xfrm>
        </p:grpSpPr>
        <p:sp>
          <p:nvSpPr>
            <p:cNvPr id="549" name="10.0.5.9"/>
            <p:cNvSpPr txBox="1"/>
            <p:nvPr/>
          </p:nvSpPr>
          <p:spPr>
            <a:xfrm>
              <a:off x="0" y="0"/>
              <a:ext cx="176662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10.0.5.9</a:t>
              </a:r>
            </a:p>
          </p:txBody>
        </p:sp>
        <p:sp>
          <p:nvSpPr>
            <p:cNvPr id="550" name="/23"/>
            <p:cNvSpPr txBox="1"/>
            <p:nvPr/>
          </p:nvSpPr>
          <p:spPr>
            <a:xfrm>
              <a:off x="1743481" y="0"/>
              <a:ext cx="749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/23</a:t>
              </a:r>
            </a:p>
          </p:txBody>
        </p:sp>
      </p:grpSp>
      <p:grpSp>
        <p:nvGrpSpPr>
          <p:cNvPr id="554" name="Group"/>
          <p:cNvGrpSpPr/>
          <p:nvPr/>
        </p:nvGrpSpPr>
        <p:grpSpPr>
          <a:xfrm>
            <a:off x="9549536" y="5574709"/>
            <a:ext cx="2950694" cy="647701"/>
            <a:chOff x="0" y="0"/>
            <a:chExt cx="2950692" cy="647700"/>
          </a:xfrm>
        </p:grpSpPr>
        <p:sp>
          <p:nvSpPr>
            <p:cNvPr id="552" name="172.20.3.5"/>
            <p:cNvSpPr txBox="1"/>
            <p:nvPr/>
          </p:nvSpPr>
          <p:spPr>
            <a:xfrm>
              <a:off x="-1" y="0"/>
              <a:ext cx="227502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172.20.3.5</a:t>
              </a:r>
            </a:p>
          </p:txBody>
        </p:sp>
        <p:sp>
          <p:nvSpPr>
            <p:cNvPr id="553" name="/16"/>
            <p:cNvSpPr txBox="1"/>
            <p:nvPr/>
          </p:nvSpPr>
          <p:spPr>
            <a:xfrm>
              <a:off x="2200884" y="0"/>
              <a:ext cx="749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/16</a:t>
              </a:r>
            </a:p>
          </p:txBody>
        </p:sp>
      </p:grpSp>
      <p:sp>
        <p:nvSpPr>
          <p:cNvPr id="555" name="CIDR:"/>
          <p:cNvSpPr txBox="1"/>
          <p:nvPr/>
        </p:nvSpPr>
        <p:spPr>
          <a:xfrm>
            <a:off x="8791498" y="5043704"/>
            <a:ext cx="13336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CIDR:</a:t>
            </a:r>
          </a:p>
        </p:txBody>
      </p:sp>
      <p:sp>
        <p:nvSpPr>
          <p:cNvPr id="556" name="Kiszámítása"/>
          <p:cNvSpPr txBox="1"/>
          <p:nvPr/>
        </p:nvSpPr>
        <p:spPr>
          <a:xfrm>
            <a:off x="5149595" y="1236445"/>
            <a:ext cx="25786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Kiszámítása</a:t>
            </a:r>
          </a:p>
        </p:txBody>
      </p:sp>
      <p:sp>
        <p:nvSpPr>
          <p:cNvPr id="557" name="Network ID-ben: minden host bit 0 kell hogy legyen"/>
          <p:cNvSpPr txBox="1"/>
          <p:nvPr/>
        </p:nvSpPr>
        <p:spPr>
          <a:xfrm>
            <a:off x="3738930" y="5579254"/>
            <a:ext cx="4540607" cy="914401"/>
          </a:xfrm>
          <a:prstGeom prst="rect">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2700">
                <a:solidFill>
                  <a:srgbClr val="FFFFFF"/>
                </a:solidFill>
                <a:latin typeface="Helvetica"/>
                <a:ea typeface="Helvetica"/>
                <a:cs typeface="Helvetica"/>
                <a:sym typeface="Helvetica"/>
              </a:defRPr>
            </a:lvl1pPr>
          </a:lstStyle>
          <a:p>
            <a:pPr/>
            <a:r>
              <a:t>Network ID-ben: minden host bit 0 kell hogy legyen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33"/>
                                        </p:tgtEl>
                                        <p:attrNameLst>
                                          <p:attrName>style.visibility</p:attrName>
                                        </p:attrNameLst>
                                      </p:cBhvr>
                                      <p:to>
                                        <p:strVal val="visible"/>
                                      </p:to>
                                    </p:set>
                                    <p:animEffect filter="dissolve" transition="in">
                                      <p:cBhvr>
                                        <p:cTn id="7" dur="199"/>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31"/>
                                        </p:tgtEl>
                                        <p:attrNameLst>
                                          <p:attrName>style.visibility</p:attrName>
                                        </p:attrNameLst>
                                      </p:cBhvr>
                                      <p:to>
                                        <p:strVal val="visible"/>
                                      </p:to>
                                    </p:set>
                                    <p:animEffect filter="dissolve" transition="in">
                                      <p:cBhvr>
                                        <p:cTn id="12" dur="199"/>
                                        <p:tgtEl>
                                          <p:spTgt spid="53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43"/>
                                        </p:tgtEl>
                                        <p:attrNameLst>
                                          <p:attrName>style.visibility</p:attrName>
                                        </p:attrNameLst>
                                      </p:cBhvr>
                                      <p:to>
                                        <p:strVal val="visible"/>
                                      </p:to>
                                    </p:set>
                                    <p:animEffect filter="dissolve" transition="in">
                                      <p:cBhvr>
                                        <p:cTn id="17" dur="199"/>
                                        <p:tgtEl>
                                          <p:spTgt spid="54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24"/>
                                        </p:tgtEl>
                                        <p:attrNameLst>
                                          <p:attrName>style.visibility</p:attrName>
                                        </p:attrNameLst>
                                      </p:cBhvr>
                                      <p:to>
                                        <p:strVal val="visible"/>
                                      </p:to>
                                    </p:set>
                                    <p:animEffect filter="dissolve" transition="in">
                                      <p:cBhvr>
                                        <p:cTn id="22" dur="199"/>
                                        <p:tgtEl>
                                          <p:spTgt spid="524"/>
                                        </p:tgtEl>
                                      </p:cBhvr>
                                    </p:animEffect>
                                  </p:childTnLst>
                                </p:cTn>
                              </p:par>
                            </p:childTnLst>
                          </p:cTn>
                        </p:par>
                        <p:par>
                          <p:cTn id="23" fill="hold">
                            <p:stCondLst>
                              <p:cond delay="199"/>
                            </p:stCondLst>
                            <p:childTnLst>
                              <p:par>
                                <p:cTn id="24" presetClass="entr" nodeType="afterEffect" presetID="9" grpId="5" fill="hold">
                                  <p:stCondLst>
                                    <p:cond delay="0"/>
                                  </p:stCondLst>
                                  <p:iterate type="el" backwards="0">
                                    <p:tmAbs val="0"/>
                                  </p:iterate>
                                  <p:childTnLst>
                                    <p:set>
                                      <p:cBhvr>
                                        <p:cTn id="25" fill="hold"/>
                                        <p:tgtEl>
                                          <p:spTgt spid="544"/>
                                        </p:tgtEl>
                                        <p:attrNameLst>
                                          <p:attrName>style.visibility</p:attrName>
                                        </p:attrNameLst>
                                      </p:cBhvr>
                                      <p:to>
                                        <p:strVal val="visible"/>
                                      </p:to>
                                    </p:set>
                                    <p:animEffect filter="dissolve" transition="in">
                                      <p:cBhvr>
                                        <p:cTn id="26" dur="199"/>
                                        <p:tgtEl>
                                          <p:spTgt spid="544"/>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534"/>
                                        </p:tgtEl>
                                        <p:attrNameLst>
                                          <p:attrName>style.visibility</p:attrName>
                                        </p:attrNameLst>
                                      </p:cBhvr>
                                      <p:to>
                                        <p:strVal val="visible"/>
                                      </p:to>
                                    </p:set>
                                    <p:animEffect filter="dissolve" transition="in">
                                      <p:cBhvr>
                                        <p:cTn id="31" dur="199"/>
                                        <p:tgtEl>
                                          <p:spTgt spid="534"/>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7" fill="hold">
                                  <p:stCondLst>
                                    <p:cond delay="0"/>
                                  </p:stCondLst>
                                  <p:iterate type="el" backwards="0">
                                    <p:tmAbs val="0"/>
                                  </p:iterate>
                                  <p:childTnLst>
                                    <p:set>
                                      <p:cBhvr>
                                        <p:cTn id="35" fill="hold"/>
                                        <p:tgtEl>
                                          <p:spTgt spid="532"/>
                                        </p:tgtEl>
                                        <p:attrNameLst>
                                          <p:attrName>style.visibility</p:attrName>
                                        </p:attrNameLst>
                                      </p:cBhvr>
                                      <p:to>
                                        <p:strVal val="visible"/>
                                      </p:to>
                                    </p:set>
                                    <p:animEffect filter="dissolve" transition="in">
                                      <p:cBhvr>
                                        <p:cTn id="36" dur="199"/>
                                        <p:tgtEl>
                                          <p:spTgt spid="532"/>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8" fill="hold">
                                  <p:stCondLst>
                                    <p:cond delay="0"/>
                                  </p:stCondLst>
                                  <p:iterate type="el" backwards="0">
                                    <p:tmAbs val="0"/>
                                  </p:iterate>
                                  <p:childTnLst>
                                    <p:set>
                                      <p:cBhvr>
                                        <p:cTn id="40" fill="hold"/>
                                        <p:tgtEl>
                                          <p:spTgt spid="528"/>
                                        </p:tgtEl>
                                        <p:attrNameLst>
                                          <p:attrName>style.visibility</p:attrName>
                                        </p:attrNameLst>
                                      </p:cBhvr>
                                      <p:to>
                                        <p:strVal val="visible"/>
                                      </p:to>
                                    </p:set>
                                    <p:animEffect filter="dissolve" transition="in">
                                      <p:cBhvr>
                                        <p:cTn id="41" dur="199"/>
                                        <p:tgtEl>
                                          <p:spTgt spid="528"/>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9" fill="hold">
                                  <p:stCondLst>
                                    <p:cond delay="0"/>
                                  </p:stCondLst>
                                  <p:iterate type="el" backwards="0">
                                    <p:tmAbs val="0"/>
                                  </p:iterate>
                                  <p:childTnLst>
                                    <p:set>
                                      <p:cBhvr>
                                        <p:cTn id="45" fill="hold"/>
                                        <p:tgtEl>
                                          <p:spTgt spid="548"/>
                                        </p:tgtEl>
                                        <p:attrNameLst>
                                          <p:attrName>style.visibility</p:attrName>
                                        </p:attrNameLst>
                                      </p:cBhvr>
                                      <p:to>
                                        <p:strVal val="visible"/>
                                      </p:to>
                                    </p:set>
                                    <p:animEffect filter="dissolve" transition="in">
                                      <p:cBhvr>
                                        <p:cTn id="46" dur="199"/>
                                        <p:tgtEl>
                                          <p:spTgt spid="548"/>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9" grpId="10" fill="hold">
                                  <p:stCondLst>
                                    <p:cond delay="0"/>
                                  </p:stCondLst>
                                  <p:iterate type="el" backwards="0">
                                    <p:tmAbs val="0"/>
                                  </p:iterate>
                                  <p:childTnLst>
                                    <p:set>
                                      <p:cBhvr>
                                        <p:cTn id="50" fill="hold"/>
                                        <p:tgtEl>
                                          <p:spTgt spid="535"/>
                                        </p:tgtEl>
                                        <p:attrNameLst>
                                          <p:attrName>style.visibility</p:attrName>
                                        </p:attrNameLst>
                                      </p:cBhvr>
                                      <p:to>
                                        <p:strVal val="visible"/>
                                      </p:to>
                                    </p:set>
                                    <p:animEffect filter="dissolve" transition="in">
                                      <p:cBhvr>
                                        <p:cTn id="51" dur="200"/>
                                        <p:tgtEl>
                                          <p:spTgt spid="535"/>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1" fill="hold">
                                  <p:stCondLst>
                                    <p:cond delay="0"/>
                                  </p:stCondLst>
                                  <p:iterate type="el" backwards="0">
                                    <p:tmAbs val="0"/>
                                  </p:iterate>
                                  <p:childTnLst>
                                    <p:set>
                                      <p:cBhvr>
                                        <p:cTn id="55" fill="hold"/>
                                        <p:tgtEl>
                                          <p:spTgt spid="536"/>
                                        </p:tgtEl>
                                        <p:attrNameLst>
                                          <p:attrName>style.visibility</p:attrName>
                                        </p:attrNameLst>
                                      </p:cBhvr>
                                      <p:to>
                                        <p:strVal val="visible"/>
                                      </p:to>
                                    </p:set>
                                    <p:animEffect filter="dissolve" transition="in">
                                      <p:cBhvr>
                                        <p:cTn id="56" dur="199"/>
                                        <p:tgtEl>
                                          <p:spTgt spid="536"/>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9" grpId="12" fill="hold">
                                  <p:stCondLst>
                                    <p:cond delay="0"/>
                                  </p:stCondLst>
                                  <p:iterate type="el" backwards="0">
                                    <p:tmAbs val="0"/>
                                  </p:iterate>
                                  <p:childTnLst>
                                    <p:set>
                                      <p:cBhvr>
                                        <p:cTn id="60" fill="hold"/>
                                        <p:tgtEl>
                                          <p:spTgt spid="555"/>
                                        </p:tgtEl>
                                        <p:attrNameLst>
                                          <p:attrName>style.visibility</p:attrName>
                                        </p:attrNameLst>
                                      </p:cBhvr>
                                      <p:to>
                                        <p:strVal val="visible"/>
                                      </p:to>
                                    </p:set>
                                    <p:animEffect filter="dissolve" transition="in">
                                      <p:cBhvr>
                                        <p:cTn id="61" dur="199"/>
                                        <p:tgtEl>
                                          <p:spTgt spid="555"/>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3" fill="hold">
                                  <p:stCondLst>
                                    <p:cond delay="0"/>
                                  </p:stCondLst>
                                  <p:iterate type="el" backwards="0">
                                    <p:tmAbs val="0"/>
                                  </p:iterate>
                                  <p:childTnLst>
                                    <p:set>
                                      <p:cBhvr>
                                        <p:cTn id="65" fill="hold"/>
                                        <p:tgtEl>
                                          <p:spTgt spid="554"/>
                                        </p:tgtEl>
                                        <p:attrNameLst>
                                          <p:attrName>style.visibility</p:attrName>
                                        </p:attrNameLst>
                                      </p:cBhvr>
                                      <p:to>
                                        <p:strVal val="visible"/>
                                      </p:to>
                                    </p:set>
                                    <p:animEffect filter="dissolve" transition="in">
                                      <p:cBhvr>
                                        <p:cTn id="66" dur="199"/>
                                        <p:tgtEl>
                                          <p:spTgt spid="554"/>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ID="9" grpId="14" fill="hold">
                                  <p:stCondLst>
                                    <p:cond delay="0"/>
                                  </p:stCondLst>
                                  <p:iterate type="el" backwards="0">
                                    <p:tmAbs val="0"/>
                                  </p:iterate>
                                  <p:childTnLst>
                                    <p:set>
                                      <p:cBhvr>
                                        <p:cTn id="70" fill="hold"/>
                                        <p:tgtEl>
                                          <p:spTgt spid="551"/>
                                        </p:tgtEl>
                                        <p:attrNameLst>
                                          <p:attrName>style.visibility</p:attrName>
                                        </p:attrNameLst>
                                      </p:cBhvr>
                                      <p:to>
                                        <p:strVal val="visible"/>
                                      </p:to>
                                    </p:set>
                                    <p:animEffect filter="dissolve" transition="in">
                                      <p:cBhvr>
                                        <p:cTn id="71" dur="199"/>
                                        <p:tgtEl>
                                          <p:spTgt spid="551"/>
                                        </p:tgtEl>
                                      </p:cBhvr>
                                    </p:animEffect>
                                  </p:childTnLst>
                                </p:cTn>
                              </p:par>
                            </p:childTnLst>
                          </p:cTn>
                        </p:par>
                      </p:childTnLst>
                    </p:cTn>
                  </p:par>
                  <p:par>
                    <p:cTn id="72" fill="hold">
                      <p:stCondLst>
                        <p:cond delay="indefinite"/>
                      </p:stCondLst>
                      <p:childTnLst>
                        <p:par>
                          <p:cTn id="73" fill="hold">
                            <p:stCondLst>
                              <p:cond delay="0"/>
                            </p:stCondLst>
                            <p:childTnLst>
                              <p:par>
                                <p:cTn id="74" presetClass="entr" nodeType="clickEffect" presetID="9" grpId="15" fill="hold">
                                  <p:stCondLst>
                                    <p:cond delay="0"/>
                                  </p:stCondLst>
                                  <p:iterate type="el" backwards="0">
                                    <p:tmAbs val="0"/>
                                  </p:iterate>
                                  <p:childTnLst>
                                    <p:set>
                                      <p:cBhvr>
                                        <p:cTn id="75" fill="hold"/>
                                        <p:tgtEl>
                                          <p:spTgt spid="557"/>
                                        </p:tgtEl>
                                        <p:attrNameLst>
                                          <p:attrName>style.visibility</p:attrName>
                                        </p:attrNameLst>
                                      </p:cBhvr>
                                      <p:to>
                                        <p:strVal val="visible"/>
                                      </p:to>
                                    </p:set>
                                    <p:animEffect filter="dissolve" transition="in">
                                      <p:cBhvr>
                                        <p:cTn id="76" dur="199"/>
                                        <p:tgtEl>
                                          <p:spTgt spid="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8" grpId="9"/>
      <p:bldP build="whole" bldLvl="1" animBg="1" rev="0" advAuto="0" spid="544" grpId="5"/>
      <p:bldP build="whole" bldLvl="1" animBg="1" rev="0" advAuto="0" spid="528" grpId="8"/>
      <p:bldP build="whole" bldLvl="1" animBg="1" rev="0" advAuto="0" spid="551" grpId="14"/>
      <p:bldP build="whole" bldLvl="1" animBg="1" rev="0" advAuto="0" spid="524" grpId="4"/>
      <p:bldP build="whole" bldLvl="1" animBg="1" rev="0" advAuto="0" spid="533" grpId="1"/>
      <p:bldP build="whole" bldLvl="1" animBg="1" rev="0" advAuto="0" spid="543" grpId="3"/>
      <p:bldP build="whole" bldLvl="1" animBg="1" rev="0" advAuto="0" spid="557" grpId="15"/>
      <p:bldP build="whole" bldLvl="1" animBg="1" rev="0" advAuto="0" spid="532" grpId="7"/>
      <p:bldP build="whole" bldLvl="1" animBg="1" rev="0" advAuto="0" spid="535" grpId="10"/>
      <p:bldP build="whole" bldLvl="1" animBg="1" rev="0" advAuto="0" spid="536" grpId="11"/>
      <p:bldP build="whole" bldLvl="1" animBg="1" rev="0" advAuto="0" spid="555" grpId="12"/>
      <p:bldP build="whole" bldLvl="1" animBg="1" rev="0" advAuto="0" spid="531" grpId="2"/>
      <p:bldP build="whole" bldLvl="1" animBg="1" rev="0" advAuto="0" spid="534" grpId="6"/>
      <p:bldP build="whole" bldLvl="1" animBg="1" rev="0" advAuto="0" spid="554" grpId="1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3" name="Screen Shot 2017-09-22 at 20.39.27.png"/>
          <p:cNvGrpSpPr/>
          <p:nvPr/>
        </p:nvGrpSpPr>
        <p:grpSpPr>
          <a:xfrm>
            <a:off x="807281" y="776161"/>
            <a:ext cx="7437603" cy="8353678"/>
            <a:chOff x="0" y="0"/>
            <a:chExt cx="7437601" cy="8353676"/>
          </a:xfrm>
        </p:grpSpPr>
        <p:pic>
          <p:nvPicPr>
            <p:cNvPr id="562" name="Screen Shot 2017-09-22 at 20.39.27.png" descr="Screen Shot 2017-09-22 at 20.39.27.png"/>
            <p:cNvPicPr>
              <a:picLocks noChangeAspect="1"/>
            </p:cNvPicPr>
            <p:nvPr/>
          </p:nvPicPr>
          <p:blipFill>
            <a:blip r:embed="rId3">
              <a:extLst/>
            </a:blip>
            <a:stretch>
              <a:fillRect/>
            </a:stretch>
          </p:blipFill>
          <p:spPr>
            <a:xfrm>
              <a:off x="127000" y="88900"/>
              <a:ext cx="7183602" cy="8023477"/>
            </a:xfrm>
            <a:prstGeom prst="rect">
              <a:avLst/>
            </a:prstGeom>
            <a:ln>
              <a:noFill/>
            </a:ln>
            <a:effectLst/>
          </p:spPr>
        </p:pic>
        <p:pic>
          <p:nvPicPr>
            <p:cNvPr id="561" name="Screen Shot 2017-09-22 at 20.39.27.png" descr="Screen Shot 2017-09-22 at 20.39.27.png"/>
            <p:cNvPicPr>
              <a:picLocks noChangeAspect="0"/>
            </p:cNvPicPr>
            <p:nvPr/>
          </p:nvPicPr>
          <p:blipFill>
            <a:blip r:embed="rId4">
              <a:extLst/>
            </a:blip>
            <a:stretch>
              <a:fillRect/>
            </a:stretch>
          </p:blipFill>
          <p:spPr>
            <a:xfrm>
              <a:off x="0" y="0"/>
              <a:ext cx="7437602" cy="8353677"/>
            </a:xfrm>
            <a:prstGeom prst="rect">
              <a:avLst/>
            </a:prstGeom>
            <a:effectLst/>
          </p:spPr>
        </p:pic>
      </p:grpSp>
      <p:grpSp>
        <p:nvGrpSpPr>
          <p:cNvPr id="566" name="Screen Shot 2017-09-22 at 20.39.32.png"/>
          <p:cNvGrpSpPr/>
          <p:nvPr/>
        </p:nvGrpSpPr>
        <p:grpSpPr>
          <a:xfrm>
            <a:off x="2799989" y="3999826"/>
            <a:ext cx="9835799" cy="3847285"/>
            <a:chOff x="0" y="0"/>
            <a:chExt cx="9835798" cy="3847283"/>
          </a:xfrm>
        </p:grpSpPr>
        <p:pic>
          <p:nvPicPr>
            <p:cNvPr id="565" name="Screen Shot 2017-09-22 at 20.39.32.png" descr="Screen Shot 2017-09-22 at 20.39.32.png"/>
            <p:cNvPicPr>
              <a:picLocks noChangeAspect="1"/>
            </p:cNvPicPr>
            <p:nvPr/>
          </p:nvPicPr>
          <p:blipFill>
            <a:blip r:embed="rId5">
              <a:extLst/>
            </a:blip>
            <a:stretch>
              <a:fillRect/>
            </a:stretch>
          </p:blipFill>
          <p:spPr>
            <a:xfrm>
              <a:off x="127000" y="88900"/>
              <a:ext cx="9581799" cy="3517084"/>
            </a:xfrm>
            <a:prstGeom prst="rect">
              <a:avLst/>
            </a:prstGeom>
            <a:ln>
              <a:noFill/>
            </a:ln>
            <a:effectLst/>
          </p:spPr>
        </p:pic>
        <p:pic>
          <p:nvPicPr>
            <p:cNvPr id="564" name="Screen Shot 2017-09-22 at 20.39.32.png" descr="Screen Shot 2017-09-22 at 20.39.32.png"/>
            <p:cNvPicPr>
              <a:picLocks noChangeAspect="0"/>
            </p:cNvPicPr>
            <p:nvPr/>
          </p:nvPicPr>
          <p:blipFill>
            <a:blip r:embed="rId6">
              <a:extLst/>
            </a:blip>
            <a:stretch>
              <a:fillRect/>
            </a:stretch>
          </p:blipFill>
          <p:spPr>
            <a:xfrm>
              <a:off x="0" y="0"/>
              <a:ext cx="9835799" cy="3847284"/>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63"/>
                                        </p:tgtEl>
                                        <p:attrNameLst>
                                          <p:attrName>style.visibility</p:attrName>
                                        </p:attrNameLst>
                                      </p:cBhvr>
                                      <p:to>
                                        <p:strVal val="visible"/>
                                      </p:to>
                                    </p:set>
                                    <p:animEffect filter="dissolve" transition="in">
                                      <p:cBhvr>
                                        <p:cTn id="7" dur="199"/>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66"/>
                                        </p:tgtEl>
                                        <p:attrNameLst>
                                          <p:attrName>style.visibility</p:attrName>
                                        </p:attrNameLst>
                                      </p:cBhvr>
                                      <p:to>
                                        <p:strVal val="visible"/>
                                      </p:to>
                                    </p:set>
                                    <p:animEffect filter="dissolve" transition="in">
                                      <p:cBhvr>
                                        <p:cTn id="12" dur="2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3" grpId="1"/>
      <p:bldP build="whole" bldLvl="1" animBg="1" rev="0" advAuto="0" spid="566"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Local Broadcast Address"/>
          <p:cNvSpPr txBox="1"/>
          <p:nvPr>
            <p:ph type="title"/>
          </p:nvPr>
        </p:nvSpPr>
        <p:spPr>
          <a:xfrm>
            <a:off x="2549296" y="-164401"/>
            <a:ext cx="8630108" cy="1768902"/>
          </a:xfrm>
          <a:prstGeom prst="rect">
            <a:avLst/>
          </a:prstGeom>
        </p:spPr>
        <p:txBody>
          <a:bodyPr/>
          <a:lstStyle/>
          <a:p>
            <a:pPr defTabSz="420624">
              <a:defRPr sz="5760"/>
            </a:pPr>
            <a:r>
              <a:rPr b="1">
                <a:latin typeface="Helvetica"/>
                <a:ea typeface="Helvetica"/>
                <a:cs typeface="Helvetica"/>
                <a:sym typeface="Helvetica"/>
              </a:rPr>
              <a:t>L</a:t>
            </a:r>
            <a:r>
              <a:t>ocal </a:t>
            </a:r>
            <a:r>
              <a:rPr b="1">
                <a:latin typeface="Helvetica"/>
                <a:ea typeface="Helvetica"/>
                <a:cs typeface="Helvetica"/>
                <a:sym typeface="Helvetica"/>
              </a:rPr>
              <a:t>B</a:t>
            </a:r>
            <a:r>
              <a:t>roadcast </a:t>
            </a:r>
            <a:r>
              <a:rPr b="1">
                <a:latin typeface="Helvetica"/>
                <a:ea typeface="Helvetica"/>
                <a:cs typeface="Helvetica"/>
                <a:sym typeface="Helvetica"/>
              </a:rPr>
              <a:t>A</a:t>
            </a:r>
            <a:r>
              <a:t>ddress</a:t>
            </a:r>
          </a:p>
        </p:txBody>
      </p:sp>
      <p:pic>
        <p:nvPicPr>
          <p:cNvPr id="571" name="2000px-Broadcast.svg.png" descr="2000px-Broadcast.svg.png"/>
          <p:cNvPicPr>
            <a:picLocks noChangeAspect="1"/>
          </p:cNvPicPr>
          <p:nvPr/>
        </p:nvPicPr>
        <p:blipFill>
          <a:blip r:embed="rId3">
            <a:extLst/>
          </a:blip>
          <a:stretch>
            <a:fillRect/>
          </a:stretch>
        </p:blipFill>
        <p:spPr>
          <a:xfrm rot="20070346">
            <a:off x="911397" y="3617418"/>
            <a:ext cx="5071985" cy="3380478"/>
          </a:xfrm>
          <a:prstGeom prst="rect">
            <a:avLst/>
          </a:prstGeom>
          <a:ln w="12700">
            <a:miter lim="400000"/>
          </a:ln>
        </p:spPr>
      </p:pic>
      <p:sp>
        <p:nvSpPr>
          <p:cNvPr id="572" name="Minden host bit-et 1-re"/>
          <p:cNvSpPr txBox="1"/>
          <p:nvPr/>
        </p:nvSpPr>
        <p:spPr>
          <a:xfrm>
            <a:off x="7222786" y="4769068"/>
            <a:ext cx="4881833"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Minden </a:t>
            </a:r>
            <a:r>
              <a:rPr b="1">
                <a:latin typeface="Helvetica"/>
                <a:ea typeface="Helvetica"/>
                <a:cs typeface="Helvetica"/>
                <a:sym typeface="Helvetica"/>
              </a:rPr>
              <a:t>host</a:t>
            </a:r>
            <a:r>
              <a:t> </a:t>
            </a:r>
            <a:r>
              <a:rPr b="1">
                <a:latin typeface="Helvetica"/>
                <a:ea typeface="Helvetica"/>
                <a:cs typeface="Helvetica"/>
                <a:sym typeface="Helvetica"/>
              </a:rPr>
              <a:t>bit</a:t>
            </a:r>
            <a:r>
              <a:t>-et </a:t>
            </a:r>
            <a:r>
              <a:rPr b="1">
                <a:latin typeface="Helvetica"/>
                <a:ea typeface="Helvetica"/>
                <a:cs typeface="Helvetica"/>
                <a:sym typeface="Helvetica"/>
              </a:rPr>
              <a:t>1</a:t>
            </a:r>
            <a:r>
              <a:t>-re</a:t>
            </a:r>
          </a:p>
        </p:txBody>
      </p:sp>
      <p:sp>
        <p:nvSpPr>
          <p:cNvPr id="573" name="192.168.5.0/24"/>
          <p:cNvSpPr txBox="1"/>
          <p:nvPr/>
        </p:nvSpPr>
        <p:spPr>
          <a:xfrm>
            <a:off x="2140613" y="2249550"/>
            <a:ext cx="316474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192.168.5.0/24</a:t>
            </a:r>
          </a:p>
        </p:txBody>
      </p:sp>
      <p:sp>
        <p:nvSpPr>
          <p:cNvPr id="574" name="LBA:     192.168.5.255"/>
          <p:cNvSpPr txBox="1"/>
          <p:nvPr/>
        </p:nvSpPr>
        <p:spPr>
          <a:xfrm>
            <a:off x="7110824" y="6451321"/>
            <a:ext cx="47651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LBA:     192.168.5.255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71"/>
                                        </p:tgtEl>
                                        <p:attrNameLst>
                                          <p:attrName>style.visibility</p:attrName>
                                        </p:attrNameLst>
                                      </p:cBhvr>
                                      <p:to>
                                        <p:strVal val="visible"/>
                                      </p:to>
                                    </p:set>
                                    <p:animEffect filter="dissolve" transition="in">
                                      <p:cBhvr>
                                        <p:cTn id="7" dur="199"/>
                                        <p:tgtEl>
                                          <p:spTgt spid="5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73"/>
                                        </p:tgtEl>
                                        <p:attrNameLst>
                                          <p:attrName>style.visibility</p:attrName>
                                        </p:attrNameLst>
                                      </p:cBhvr>
                                      <p:to>
                                        <p:strVal val="visible"/>
                                      </p:to>
                                    </p:set>
                                    <p:animEffect filter="dissolve" transition="in">
                                      <p:cBhvr>
                                        <p:cTn id="12" dur="200"/>
                                        <p:tgtEl>
                                          <p:spTgt spid="57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72"/>
                                        </p:tgtEl>
                                        <p:attrNameLst>
                                          <p:attrName>style.visibility</p:attrName>
                                        </p:attrNameLst>
                                      </p:cBhvr>
                                      <p:to>
                                        <p:strVal val="visible"/>
                                      </p:to>
                                    </p:set>
                                    <p:animEffect filter="dissolve" transition="in">
                                      <p:cBhvr>
                                        <p:cTn id="17" dur="199"/>
                                        <p:tgtEl>
                                          <p:spTgt spid="57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574"/>
                                        </p:tgtEl>
                                        <p:attrNameLst>
                                          <p:attrName>style.visibility</p:attrName>
                                        </p:attrNameLst>
                                      </p:cBhvr>
                                      <p:to>
                                        <p:strVal val="visible"/>
                                      </p:to>
                                    </p:set>
                                    <p:animEffect filter="dissolve" transition="in">
                                      <p:cBhvr>
                                        <p:cTn id="22" dur="199"/>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1" grpId="1"/>
      <p:bldP build="whole" bldLvl="1" animBg="1" rev="0" advAuto="0" spid="574" grpId="4"/>
      <p:bldP build="whole" bldLvl="1" animBg="1" rev="0" advAuto="0" spid="572" grpId="3"/>
      <p:bldP build="whole" bldLvl="1" animBg="1" rev="0" advAuto="0" spid="573"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Local Broadcast Address"/>
          <p:cNvSpPr txBox="1"/>
          <p:nvPr>
            <p:ph type="title"/>
          </p:nvPr>
        </p:nvSpPr>
        <p:spPr>
          <a:xfrm>
            <a:off x="2549296" y="-164401"/>
            <a:ext cx="8630108" cy="1768902"/>
          </a:xfrm>
          <a:prstGeom prst="rect">
            <a:avLst/>
          </a:prstGeom>
        </p:spPr>
        <p:txBody>
          <a:bodyPr/>
          <a:lstStyle/>
          <a:p>
            <a:pPr defTabSz="420624">
              <a:defRPr sz="5760"/>
            </a:pPr>
            <a:r>
              <a:rPr b="1">
                <a:latin typeface="Helvetica"/>
                <a:ea typeface="Helvetica"/>
                <a:cs typeface="Helvetica"/>
                <a:sym typeface="Helvetica"/>
              </a:rPr>
              <a:t>L</a:t>
            </a:r>
            <a:r>
              <a:t>ocal </a:t>
            </a:r>
            <a:r>
              <a:rPr b="1">
                <a:latin typeface="Helvetica"/>
                <a:ea typeface="Helvetica"/>
                <a:cs typeface="Helvetica"/>
                <a:sym typeface="Helvetica"/>
              </a:rPr>
              <a:t>B</a:t>
            </a:r>
            <a:r>
              <a:t>roadcast </a:t>
            </a:r>
            <a:r>
              <a:rPr b="1">
                <a:latin typeface="Helvetica"/>
                <a:ea typeface="Helvetica"/>
                <a:cs typeface="Helvetica"/>
                <a:sym typeface="Helvetica"/>
              </a:rPr>
              <a:t>A</a:t>
            </a:r>
            <a:r>
              <a:t>ddress</a:t>
            </a:r>
          </a:p>
        </p:txBody>
      </p:sp>
      <p:grpSp>
        <p:nvGrpSpPr>
          <p:cNvPr id="581" name="Group"/>
          <p:cNvGrpSpPr/>
          <p:nvPr/>
        </p:nvGrpSpPr>
        <p:grpSpPr>
          <a:xfrm>
            <a:off x="189331" y="5531287"/>
            <a:ext cx="3037638" cy="1234389"/>
            <a:chOff x="0" y="0"/>
            <a:chExt cx="3037636" cy="1234387"/>
          </a:xfrm>
        </p:grpSpPr>
        <p:sp>
          <p:nvSpPr>
            <p:cNvPr id="579" name="10.0.5.9"/>
            <p:cNvSpPr txBox="1"/>
            <p:nvPr/>
          </p:nvSpPr>
          <p:spPr>
            <a:xfrm>
              <a:off x="1257807" y="0"/>
              <a:ext cx="176662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10.0.5.9</a:t>
              </a:r>
            </a:p>
          </p:txBody>
        </p:sp>
        <p:sp>
          <p:nvSpPr>
            <p:cNvPr id="580" name="255.255.254.0"/>
            <p:cNvSpPr txBox="1"/>
            <p:nvPr/>
          </p:nvSpPr>
          <p:spPr>
            <a:xfrm>
              <a:off x="-1" y="586687"/>
              <a:ext cx="303763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255.255.254.0</a:t>
              </a:r>
            </a:p>
          </p:txBody>
        </p:sp>
      </p:grpSp>
      <p:sp>
        <p:nvSpPr>
          <p:cNvPr id="582" name="172.20.3.5"/>
          <p:cNvSpPr txBox="1"/>
          <p:nvPr/>
        </p:nvSpPr>
        <p:spPr>
          <a:xfrm>
            <a:off x="684936" y="1435100"/>
            <a:ext cx="22750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172.20.3.5</a:t>
            </a:r>
          </a:p>
        </p:txBody>
      </p:sp>
      <p:sp>
        <p:nvSpPr>
          <p:cNvPr id="583" name="255.255.0.0"/>
          <p:cNvSpPr txBox="1"/>
          <p:nvPr/>
        </p:nvSpPr>
        <p:spPr>
          <a:xfrm>
            <a:off x="443534" y="1979833"/>
            <a:ext cx="25292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255.255.0.0</a:t>
            </a:r>
          </a:p>
        </p:txBody>
      </p:sp>
      <p:sp>
        <p:nvSpPr>
          <p:cNvPr id="584" name="172.20.255.255"/>
          <p:cNvSpPr txBox="1"/>
          <p:nvPr/>
        </p:nvSpPr>
        <p:spPr>
          <a:xfrm>
            <a:off x="3427729" y="4713758"/>
            <a:ext cx="329184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172.20.255.255</a:t>
            </a:r>
          </a:p>
        </p:txBody>
      </p:sp>
      <p:sp>
        <p:nvSpPr>
          <p:cNvPr id="585" name="10101100.00010100.11111111.11111111"/>
          <p:cNvSpPr txBox="1"/>
          <p:nvPr/>
        </p:nvSpPr>
        <p:spPr>
          <a:xfrm>
            <a:off x="580796" y="4042462"/>
            <a:ext cx="8630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10101100.00010100.11111111.11111111</a:t>
            </a:r>
          </a:p>
        </p:txBody>
      </p:sp>
      <p:sp>
        <p:nvSpPr>
          <p:cNvPr id="586" name="00001010.00000000.00000101.11111111"/>
          <p:cNvSpPr txBox="1"/>
          <p:nvPr/>
        </p:nvSpPr>
        <p:spPr>
          <a:xfrm>
            <a:off x="606196" y="8079442"/>
            <a:ext cx="86301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00001010.00000000.00000101.11111111</a:t>
            </a:r>
          </a:p>
        </p:txBody>
      </p:sp>
      <p:sp>
        <p:nvSpPr>
          <p:cNvPr id="587" name="10.0.5.255"/>
          <p:cNvSpPr txBox="1"/>
          <p:nvPr/>
        </p:nvSpPr>
        <p:spPr>
          <a:xfrm>
            <a:off x="3542436" y="8883843"/>
            <a:ext cx="22750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10.0.5.255</a:t>
            </a:r>
          </a:p>
        </p:txBody>
      </p:sp>
      <p:grpSp>
        <p:nvGrpSpPr>
          <p:cNvPr id="594" name="Group"/>
          <p:cNvGrpSpPr/>
          <p:nvPr/>
        </p:nvGrpSpPr>
        <p:grpSpPr>
          <a:xfrm>
            <a:off x="10147198" y="1463333"/>
            <a:ext cx="1974953" cy="3007068"/>
            <a:chOff x="0" y="0"/>
            <a:chExt cx="1974951" cy="3007066"/>
          </a:xfrm>
        </p:grpSpPr>
        <p:graphicFrame>
          <p:nvGraphicFramePr>
            <p:cNvPr id="588" name="Table"/>
            <p:cNvGraphicFramePr/>
            <p:nvPr/>
          </p:nvGraphicFramePr>
          <p:xfrm>
            <a:off x="571601" y="757462"/>
            <a:ext cx="1403351" cy="1373659"/>
          </p:xfrm>
          <a:graphic xmlns:a="http://schemas.openxmlformats.org/drawingml/2006/main">
            <a:graphicData uri="http://schemas.openxmlformats.org/drawingml/2006/table">
              <a:tbl>
                <a:tblPr firstCol="0" firstRow="0" lastCol="0" lastRow="0" bandCol="0" bandRow="0" rtl="0">
                  <a:tableStyleId>{C7B018BB-80A7-4F77-B60F-C8B233D01FF8}</a:tableStyleId>
                </a:tblPr>
                <a:tblGrid>
                  <a:gridCol w="695325"/>
                  <a:gridCol w="695325"/>
                </a:tblGrid>
                <a:tr h="680479">
                  <a:tc>
                    <a:txBody>
                      <a:bodyPr/>
                      <a:lstStyle/>
                      <a:p>
                        <a:pPr defTabSz="914400">
                          <a:defRPr sz="1800"/>
                        </a:pPr>
                        <a:r>
                          <a:rPr sz="2600"/>
                          <a:t>0</a:t>
                        </a:r>
                      </a:p>
                    </a:txBody>
                    <a:tcPr marL="50800" marR="50800" marT="50800" marB="50800" anchor="ctr" anchorCtr="0" horzOverflow="overflow">
                      <a:lnL w="12700">
                        <a:solidFill>
                          <a:srgbClr val="606060"/>
                        </a:solidFill>
                        <a:miter lim="400000"/>
                      </a:lnL>
                      <a:lnT w="12700">
                        <a:solidFill>
                          <a:srgbClr val="606060"/>
                        </a:solidFill>
                        <a:miter lim="400000"/>
                      </a:lnT>
                    </a:tcPr>
                  </a:tc>
                  <a:tc>
                    <a:txBody>
                      <a:bodyPr/>
                      <a:lstStyle/>
                      <a:p>
                        <a:pPr defTabSz="914400">
                          <a:defRPr sz="1800"/>
                        </a:pPr>
                        <a:r>
                          <a:rPr sz="2600"/>
                          <a:t>1</a:t>
                        </a:r>
                      </a:p>
                    </a:txBody>
                    <a:tcPr marL="50800" marR="50800" marT="50800" marB="50800" anchor="ctr" anchorCtr="0" horzOverflow="overflow">
                      <a:lnR w="12700">
                        <a:solidFill>
                          <a:srgbClr val="606060"/>
                        </a:solidFill>
                        <a:miter lim="400000"/>
                      </a:lnR>
                      <a:lnT w="12700">
                        <a:solidFill>
                          <a:srgbClr val="606060"/>
                        </a:solidFill>
                        <a:miter lim="400000"/>
                      </a:lnT>
                    </a:tcPr>
                  </a:tc>
                </a:tr>
                <a:tr h="680479">
                  <a:tc>
                    <a:txBody>
                      <a:bodyPr/>
                      <a:lstStyle/>
                      <a:p>
                        <a:pPr defTabSz="914400">
                          <a:defRPr sz="1800"/>
                        </a:pPr>
                        <a:r>
                          <a:rPr sz="2600"/>
                          <a:t>1</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defTabSz="914400">
                          <a:defRPr sz="1800"/>
                        </a:pPr>
                        <a:r>
                          <a:rPr sz="2600"/>
                          <a:t>1</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
          <p:nvSpPr>
            <p:cNvPr id="589" name="0"/>
            <p:cNvSpPr txBox="1"/>
            <p:nvPr/>
          </p:nvSpPr>
          <p:spPr>
            <a:xfrm>
              <a:off x="0" y="698500"/>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a:t>
              </a:r>
            </a:p>
          </p:txBody>
        </p:sp>
        <p:sp>
          <p:nvSpPr>
            <p:cNvPr id="590" name="0"/>
            <p:cNvSpPr txBox="1"/>
            <p:nvPr/>
          </p:nvSpPr>
          <p:spPr>
            <a:xfrm>
              <a:off x="711200" y="0"/>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a:t>
              </a:r>
            </a:p>
          </p:txBody>
        </p:sp>
        <p:sp>
          <p:nvSpPr>
            <p:cNvPr id="591" name="1"/>
            <p:cNvSpPr txBox="1"/>
            <p:nvPr/>
          </p:nvSpPr>
          <p:spPr>
            <a:xfrm>
              <a:off x="1435100" y="0"/>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a:t>
              </a:r>
            </a:p>
          </p:txBody>
        </p:sp>
        <p:sp>
          <p:nvSpPr>
            <p:cNvPr id="592" name="1"/>
            <p:cNvSpPr txBox="1"/>
            <p:nvPr/>
          </p:nvSpPr>
          <p:spPr>
            <a:xfrm>
              <a:off x="0" y="1485900"/>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a:t>
              </a:r>
            </a:p>
          </p:txBody>
        </p:sp>
        <p:sp>
          <p:nvSpPr>
            <p:cNvPr id="593" name="OR"/>
            <p:cNvSpPr txBox="1"/>
            <p:nvPr/>
          </p:nvSpPr>
          <p:spPr>
            <a:xfrm>
              <a:off x="507974" y="2359366"/>
              <a:ext cx="7749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OR</a:t>
              </a:r>
            </a:p>
          </p:txBody>
        </p:sp>
      </p:grpSp>
      <p:grpSp>
        <p:nvGrpSpPr>
          <p:cNvPr id="598" name="Group"/>
          <p:cNvGrpSpPr/>
          <p:nvPr/>
        </p:nvGrpSpPr>
        <p:grpSpPr>
          <a:xfrm>
            <a:off x="260350" y="2761566"/>
            <a:ext cx="9271001" cy="1284759"/>
            <a:chOff x="0" y="0"/>
            <a:chExt cx="9271000" cy="1284758"/>
          </a:xfrm>
        </p:grpSpPr>
        <p:sp>
          <p:nvSpPr>
            <p:cNvPr id="595" name="00000000.00000000.11111111.11111111"/>
            <p:cNvSpPr txBox="1"/>
            <p:nvPr/>
          </p:nvSpPr>
          <p:spPr>
            <a:xfrm>
              <a:off x="333146" y="584200"/>
              <a:ext cx="8630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00000000.00000000.11111111.11111111</a:t>
              </a:r>
            </a:p>
          </p:txBody>
        </p:sp>
        <p:sp>
          <p:nvSpPr>
            <p:cNvPr id="596" name="10101100.00010100.00000000.00000000"/>
            <p:cNvSpPr txBox="1"/>
            <p:nvPr/>
          </p:nvSpPr>
          <p:spPr>
            <a:xfrm>
              <a:off x="320446" y="0"/>
              <a:ext cx="8630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10101100.00010100.00000000.00000000</a:t>
              </a:r>
            </a:p>
          </p:txBody>
        </p:sp>
        <p:sp>
          <p:nvSpPr>
            <p:cNvPr id="597" name="Line"/>
            <p:cNvSpPr/>
            <p:nvPr/>
          </p:nvSpPr>
          <p:spPr>
            <a:xfrm>
              <a:off x="0" y="1284758"/>
              <a:ext cx="927100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602" name="Group"/>
          <p:cNvGrpSpPr/>
          <p:nvPr/>
        </p:nvGrpSpPr>
        <p:grpSpPr>
          <a:xfrm>
            <a:off x="260350" y="6923742"/>
            <a:ext cx="9271001" cy="1224868"/>
            <a:chOff x="0" y="0"/>
            <a:chExt cx="9271000" cy="1224866"/>
          </a:xfrm>
        </p:grpSpPr>
        <p:sp>
          <p:nvSpPr>
            <p:cNvPr id="599" name="00000000.00000000.00000001.11111111"/>
            <p:cNvSpPr txBox="1"/>
            <p:nvPr/>
          </p:nvSpPr>
          <p:spPr>
            <a:xfrm>
              <a:off x="320446" y="577166"/>
              <a:ext cx="8630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00000000.00000000.00000001.11111111</a:t>
              </a:r>
            </a:p>
          </p:txBody>
        </p:sp>
        <p:sp>
          <p:nvSpPr>
            <p:cNvPr id="600" name="00001010.00000000.00000101.00000000"/>
            <p:cNvSpPr txBox="1"/>
            <p:nvPr/>
          </p:nvSpPr>
          <p:spPr>
            <a:xfrm>
              <a:off x="320446" y="0"/>
              <a:ext cx="86301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00001010.00000000.00000101.00000000</a:t>
              </a:r>
            </a:p>
          </p:txBody>
        </p:sp>
        <p:sp>
          <p:nvSpPr>
            <p:cNvPr id="601" name="Line"/>
            <p:cNvSpPr/>
            <p:nvPr/>
          </p:nvSpPr>
          <p:spPr>
            <a:xfrm>
              <a:off x="0" y="1143000"/>
              <a:ext cx="9271001" cy="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608" name="Group"/>
          <p:cNvGrpSpPr/>
          <p:nvPr/>
        </p:nvGrpSpPr>
        <p:grpSpPr>
          <a:xfrm>
            <a:off x="8791499" y="5043704"/>
            <a:ext cx="3861131" cy="1915897"/>
            <a:chOff x="0" y="0"/>
            <a:chExt cx="3861130" cy="1915895"/>
          </a:xfrm>
        </p:grpSpPr>
        <p:sp>
          <p:nvSpPr>
            <p:cNvPr id="603" name="10.0.5.9"/>
            <p:cNvSpPr txBox="1"/>
            <p:nvPr/>
          </p:nvSpPr>
          <p:spPr>
            <a:xfrm>
              <a:off x="910640" y="614583"/>
              <a:ext cx="176662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10.0.5.9</a:t>
              </a:r>
            </a:p>
          </p:txBody>
        </p:sp>
        <p:sp>
          <p:nvSpPr>
            <p:cNvPr id="604" name="/23"/>
            <p:cNvSpPr txBox="1"/>
            <p:nvPr/>
          </p:nvSpPr>
          <p:spPr>
            <a:xfrm>
              <a:off x="2654122" y="614583"/>
              <a:ext cx="749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/23</a:t>
              </a:r>
            </a:p>
          </p:txBody>
        </p:sp>
        <p:sp>
          <p:nvSpPr>
            <p:cNvPr id="605" name="172.20.3.5"/>
            <p:cNvSpPr txBox="1"/>
            <p:nvPr/>
          </p:nvSpPr>
          <p:spPr>
            <a:xfrm>
              <a:off x="910437" y="1268195"/>
              <a:ext cx="227502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172.20.3.5</a:t>
              </a:r>
            </a:p>
          </p:txBody>
        </p:sp>
        <p:sp>
          <p:nvSpPr>
            <p:cNvPr id="606" name="/16"/>
            <p:cNvSpPr txBox="1"/>
            <p:nvPr/>
          </p:nvSpPr>
          <p:spPr>
            <a:xfrm>
              <a:off x="3111322" y="1268195"/>
              <a:ext cx="74980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/16</a:t>
              </a:r>
            </a:p>
          </p:txBody>
        </p:sp>
        <p:sp>
          <p:nvSpPr>
            <p:cNvPr id="607" name="CIDR:"/>
            <p:cNvSpPr txBox="1"/>
            <p:nvPr/>
          </p:nvSpPr>
          <p:spPr>
            <a:xfrm>
              <a:off x="0" y="0"/>
              <a:ext cx="1333653"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CIDR:</a:t>
              </a:r>
            </a:p>
          </p:txBody>
        </p:sp>
      </p:grpSp>
      <p:sp>
        <p:nvSpPr>
          <p:cNvPr id="609" name="Invertált (v negált) Subnet mask!"/>
          <p:cNvSpPr txBox="1"/>
          <p:nvPr/>
        </p:nvSpPr>
        <p:spPr>
          <a:xfrm>
            <a:off x="4594047" y="1979833"/>
            <a:ext cx="4540606"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5"/>
                </a:solidFill>
              </a:defRPr>
            </a:lvl1pPr>
          </a:lstStyle>
          <a:p>
            <a:pPr/>
            <a:r>
              <a:t>Invertált (v negált) Subnet mask!</a:t>
            </a:r>
          </a:p>
        </p:txBody>
      </p:sp>
      <p:sp>
        <p:nvSpPr>
          <p:cNvPr id="610" name="Kiszámítása"/>
          <p:cNvSpPr txBox="1"/>
          <p:nvPr/>
        </p:nvSpPr>
        <p:spPr>
          <a:xfrm>
            <a:off x="5149595" y="1109445"/>
            <a:ext cx="25786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Kiszámítása</a:t>
            </a:r>
          </a:p>
        </p:txBody>
      </p:sp>
      <p:sp>
        <p:nvSpPr>
          <p:cNvPr id="611" name="Brodcast címben: minden host bit 1 kell hogy legyen"/>
          <p:cNvSpPr txBox="1"/>
          <p:nvPr/>
        </p:nvSpPr>
        <p:spPr>
          <a:xfrm>
            <a:off x="4168597" y="5307233"/>
            <a:ext cx="4540606" cy="15113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3100">
                <a:solidFill>
                  <a:srgbClr val="FFFFFF"/>
                </a:solidFill>
              </a:defRPr>
            </a:lvl1pPr>
          </a:lstStyle>
          <a:p>
            <a:pPr/>
            <a:r>
              <a:t>Brodcast címben: minden host bit 1 kell hogy legyen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98"/>
                                        </p:tgtEl>
                                        <p:attrNameLst>
                                          <p:attrName>style.visibility</p:attrName>
                                        </p:attrNameLst>
                                      </p:cBhvr>
                                      <p:to>
                                        <p:strVal val="visible"/>
                                      </p:to>
                                    </p:set>
                                    <p:animEffect filter="dissolve" transition="in">
                                      <p:cBhvr>
                                        <p:cTn id="7" dur="199"/>
                                        <p:tgtEl>
                                          <p:spTgt spid="598"/>
                                        </p:tgtEl>
                                      </p:cBhvr>
                                    </p:animEffect>
                                  </p:childTnLst>
                                </p:cTn>
                              </p:par>
                            </p:childTnLst>
                          </p:cTn>
                        </p:par>
                        <p:par>
                          <p:cTn id="8" fill="hold">
                            <p:stCondLst>
                              <p:cond delay="199"/>
                            </p:stCondLst>
                            <p:childTnLst>
                              <p:par>
                                <p:cTn id="9" presetClass="entr" nodeType="afterEffect" presetID="9" grpId="2" fill="hold">
                                  <p:stCondLst>
                                    <p:cond delay="0"/>
                                  </p:stCondLst>
                                  <p:iterate type="el" backwards="0">
                                    <p:tmAbs val="0"/>
                                  </p:iterate>
                                  <p:childTnLst>
                                    <p:set>
                                      <p:cBhvr>
                                        <p:cTn id="10" fill="hold"/>
                                        <p:tgtEl>
                                          <p:spTgt spid="609"/>
                                        </p:tgtEl>
                                        <p:attrNameLst>
                                          <p:attrName>style.visibility</p:attrName>
                                        </p:attrNameLst>
                                      </p:cBhvr>
                                      <p:to>
                                        <p:strVal val="visible"/>
                                      </p:to>
                                    </p:set>
                                    <p:animEffect filter="dissolve" transition="in">
                                      <p:cBhvr>
                                        <p:cTn id="11" dur="199"/>
                                        <p:tgtEl>
                                          <p:spTgt spid="609"/>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594"/>
                                        </p:tgtEl>
                                        <p:attrNameLst>
                                          <p:attrName>style.visibility</p:attrName>
                                        </p:attrNameLst>
                                      </p:cBhvr>
                                      <p:to>
                                        <p:strVal val="visible"/>
                                      </p:to>
                                    </p:set>
                                    <p:animEffect filter="dissolve" transition="in">
                                      <p:cBhvr>
                                        <p:cTn id="16" dur="199"/>
                                        <p:tgtEl>
                                          <p:spTgt spid="594"/>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585"/>
                                        </p:tgtEl>
                                        <p:attrNameLst>
                                          <p:attrName>style.visibility</p:attrName>
                                        </p:attrNameLst>
                                      </p:cBhvr>
                                      <p:to>
                                        <p:strVal val="visible"/>
                                      </p:to>
                                    </p:set>
                                    <p:animEffect filter="dissolve" transition="in">
                                      <p:cBhvr>
                                        <p:cTn id="21" dur="199"/>
                                        <p:tgtEl>
                                          <p:spTgt spid="585"/>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584"/>
                                        </p:tgtEl>
                                        <p:attrNameLst>
                                          <p:attrName>style.visibility</p:attrName>
                                        </p:attrNameLst>
                                      </p:cBhvr>
                                      <p:to>
                                        <p:strVal val="visible"/>
                                      </p:to>
                                    </p:set>
                                    <p:animEffect filter="dissolve" transition="in">
                                      <p:cBhvr>
                                        <p:cTn id="26" dur="199"/>
                                        <p:tgtEl>
                                          <p:spTgt spid="584"/>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581"/>
                                        </p:tgtEl>
                                        <p:attrNameLst>
                                          <p:attrName>style.visibility</p:attrName>
                                        </p:attrNameLst>
                                      </p:cBhvr>
                                      <p:to>
                                        <p:strVal val="visible"/>
                                      </p:to>
                                    </p:set>
                                    <p:animEffect filter="dissolve" transition="in">
                                      <p:cBhvr>
                                        <p:cTn id="31" dur="199"/>
                                        <p:tgtEl>
                                          <p:spTgt spid="581"/>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7" fill="hold">
                                  <p:stCondLst>
                                    <p:cond delay="0"/>
                                  </p:stCondLst>
                                  <p:iterate type="el" backwards="0">
                                    <p:tmAbs val="0"/>
                                  </p:iterate>
                                  <p:childTnLst>
                                    <p:set>
                                      <p:cBhvr>
                                        <p:cTn id="35" fill="hold"/>
                                        <p:tgtEl>
                                          <p:spTgt spid="602"/>
                                        </p:tgtEl>
                                        <p:attrNameLst>
                                          <p:attrName>style.visibility</p:attrName>
                                        </p:attrNameLst>
                                      </p:cBhvr>
                                      <p:to>
                                        <p:strVal val="visible"/>
                                      </p:to>
                                    </p:set>
                                    <p:animEffect filter="dissolve" transition="in">
                                      <p:cBhvr>
                                        <p:cTn id="36" dur="199"/>
                                        <p:tgtEl>
                                          <p:spTgt spid="602"/>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8" fill="hold">
                                  <p:stCondLst>
                                    <p:cond delay="0"/>
                                  </p:stCondLst>
                                  <p:iterate type="el" backwards="0">
                                    <p:tmAbs val="0"/>
                                  </p:iterate>
                                  <p:childTnLst>
                                    <p:set>
                                      <p:cBhvr>
                                        <p:cTn id="40" fill="hold"/>
                                        <p:tgtEl>
                                          <p:spTgt spid="586"/>
                                        </p:tgtEl>
                                        <p:attrNameLst>
                                          <p:attrName>style.visibility</p:attrName>
                                        </p:attrNameLst>
                                      </p:cBhvr>
                                      <p:to>
                                        <p:strVal val="visible"/>
                                      </p:to>
                                    </p:set>
                                    <p:animEffect filter="dissolve" transition="in">
                                      <p:cBhvr>
                                        <p:cTn id="41" dur="199"/>
                                        <p:tgtEl>
                                          <p:spTgt spid="586"/>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9" fill="hold">
                                  <p:stCondLst>
                                    <p:cond delay="0"/>
                                  </p:stCondLst>
                                  <p:iterate type="el" backwards="0">
                                    <p:tmAbs val="0"/>
                                  </p:iterate>
                                  <p:childTnLst>
                                    <p:set>
                                      <p:cBhvr>
                                        <p:cTn id="45" fill="hold"/>
                                        <p:tgtEl>
                                          <p:spTgt spid="587"/>
                                        </p:tgtEl>
                                        <p:attrNameLst>
                                          <p:attrName>style.visibility</p:attrName>
                                        </p:attrNameLst>
                                      </p:cBhvr>
                                      <p:to>
                                        <p:strVal val="visible"/>
                                      </p:to>
                                    </p:set>
                                    <p:animEffect filter="dissolve" transition="in">
                                      <p:cBhvr>
                                        <p:cTn id="46" dur="199"/>
                                        <p:tgtEl>
                                          <p:spTgt spid="587"/>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9" grpId="10" fill="hold">
                                  <p:stCondLst>
                                    <p:cond delay="0"/>
                                  </p:stCondLst>
                                  <p:iterate type="el" backwards="0">
                                    <p:tmAbs val="0"/>
                                  </p:iterate>
                                  <p:childTnLst>
                                    <p:set>
                                      <p:cBhvr>
                                        <p:cTn id="50" fill="hold"/>
                                        <p:tgtEl>
                                          <p:spTgt spid="608"/>
                                        </p:tgtEl>
                                        <p:attrNameLst>
                                          <p:attrName>style.visibility</p:attrName>
                                        </p:attrNameLst>
                                      </p:cBhvr>
                                      <p:to>
                                        <p:strVal val="visible"/>
                                      </p:to>
                                    </p:set>
                                    <p:animEffect filter="dissolve" transition="in">
                                      <p:cBhvr>
                                        <p:cTn id="51" dur="199"/>
                                        <p:tgtEl>
                                          <p:spTgt spid="608"/>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1" fill="hold">
                                  <p:stCondLst>
                                    <p:cond delay="0"/>
                                  </p:stCondLst>
                                  <p:iterate type="el" backwards="0">
                                    <p:tmAbs val="0"/>
                                  </p:iterate>
                                  <p:childTnLst>
                                    <p:set>
                                      <p:cBhvr>
                                        <p:cTn id="55" fill="hold"/>
                                        <p:tgtEl>
                                          <p:spTgt spid="611"/>
                                        </p:tgtEl>
                                        <p:attrNameLst>
                                          <p:attrName>style.visibility</p:attrName>
                                        </p:attrNameLst>
                                      </p:cBhvr>
                                      <p:to>
                                        <p:strVal val="visible"/>
                                      </p:to>
                                    </p:set>
                                    <p:animEffect filter="dissolve" transition="in">
                                      <p:cBhvr>
                                        <p:cTn id="56" dur="199"/>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6" grpId="8"/>
      <p:bldP build="whole" bldLvl="1" animBg="1" rev="0" advAuto="0" spid="608" grpId="10"/>
      <p:bldP build="whole" bldLvl="1" animBg="1" rev="0" advAuto="0" spid="584" grpId="5"/>
      <p:bldP build="whole" bldLvl="1" animBg="1" rev="0" advAuto="0" spid="598" grpId="1"/>
      <p:bldP build="whole" bldLvl="1" animBg="1" rev="0" advAuto="0" spid="587" grpId="9"/>
      <p:bldP build="whole" bldLvl="1" animBg="1" rev="0" advAuto="0" spid="611" grpId="11"/>
      <p:bldP build="whole" bldLvl="1" animBg="1" rev="0" advAuto="0" spid="594" grpId="3"/>
      <p:bldP build="whole" bldLvl="1" animBg="1" rev="0" advAuto="0" spid="609" grpId="2"/>
      <p:bldP build="whole" bldLvl="1" animBg="1" rev="0" advAuto="0" spid="581" grpId="6"/>
      <p:bldP build="whole" bldLvl="1" animBg="1" rev="0" advAuto="0" spid="602" grpId="7"/>
      <p:bldP build="whole" bldLvl="1" animBg="1" rev="0" advAuto="0" spid="585" grpId="4"/>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Subnetting"/>
          <p:cNvSpPr txBox="1"/>
          <p:nvPr>
            <p:ph type="title"/>
          </p:nvPr>
        </p:nvSpPr>
        <p:spPr>
          <a:xfrm>
            <a:off x="952500" y="262189"/>
            <a:ext cx="11099800" cy="2159001"/>
          </a:xfrm>
          <a:prstGeom prst="rect">
            <a:avLst/>
          </a:prstGeom>
        </p:spPr>
        <p:txBody>
          <a:bodyPr/>
          <a:lstStyle/>
          <a:p>
            <a:pPr/>
            <a:r>
              <a:t>Subnetting</a:t>
            </a:r>
          </a:p>
        </p:txBody>
      </p:sp>
      <p:sp>
        <p:nvSpPr>
          <p:cNvPr id="616" name="Circle"/>
          <p:cNvSpPr/>
          <p:nvPr/>
        </p:nvSpPr>
        <p:spPr>
          <a:xfrm>
            <a:off x="7527987" y="3958602"/>
            <a:ext cx="4308505" cy="4308506"/>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17" name="Line"/>
          <p:cNvSpPr/>
          <p:nvPr/>
        </p:nvSpPr>
        <p:spPr>
          <a:xfrm flipV="1">
            <a:off x="9682239" y="3323154"/>
            <a:ext cx="1" cy="5579400"/>
          </a:xfrm>
          <a:prstGeom prst="line">
            <a:avLst/>
          </a:prstGeom>
          <a:ln w="25400">
            <a:solidFill>
              <a:srgbClr val="000000"/>
            </a:solidFill>
            <a:miter lim="400000"/>
          </a:ln>
        </p:spPr>
        <p:txBody>
          <a:bodyPr lIns="50800" tIns="50800" rIns="50800" bIns="50800" anchor="ctr"/>
          <a:lstStyle/>
          <a:p>
            <a:pPr>
              <a:defRPr sz="2400"/>
            </a:pPr>
          </a:p>
        </p:txBody>
      </p:sp>
      <p:sp>
        <p:nvSpPr>
          <p:cNvPr id="618" name="Hány hálózatra van szükség?"/>
          <p:cNvSpPr txBox="1"/>
          <p:nvPr/>
        </p:nvSpPr>
        <p:spPr>
          <a:xfrm>
            <a:off x="960818" y="3155238"/>
            <a:ext cx="611093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Hány </a:t>
            </a:r>
            <a:r>
              <a:rPr>
                <a:solidFill>
                  <a:schemeClr val="accent5"/>
                </a:solidFill>
              </a:rPr>
              <a:t>hálózatra</a:t>
            </a:r>
            <a:r>
              <a:t> van szükség?</a:t>
            </a:r>
          </a:p>
        </p:txBody>
      </p:sp>
      <p:grpSp>
        <p:nvGrpSpPr>
          <p:cNvPr id="621" name="Group"/>
          <p:cNvGrpSpPr/>
          <p:nvPr/>
        </p:nvGrpSpPr>
        <p:grpSpPr>
          <a:xfrm>
            <a:off x="902540" y="4060468"/>
            <a:ext cx="5882336" cy="2045858"/>
            <a:chOff x="0" y="0"/>
            <a:chExt cx="5882335" cy="2045857"/>
          </a:xfrm>
        </p:grpSpPr>
        <p:sp>
          <p:nvSpPr>
            <p:cNvPr id="619" name="Hány host kell hogy beleférjen a hálózatba?"/>
            <p:cNvSpPr txBox="1"/>
            <p:nvPr/>
          </p:nvSpPr>
          <p:spPr>
            <a:xfrm>
              <a:off x="0" y="852057"/>
              <a:ext cx="5882336"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r>
                <a:t>Hány </a:t>
              </a:r>
              <a:r>
                <a:rPr>
                  <a:solidFill>
                    <a:schemeClr val="accent5"/>
                  </a:solidFill>
                </a:rPr>
                <a:t>host</a:t>
              </a:r>
              <a:r>
                <a:t> kell hogy beleférjen a hálózatba?</a:t>
              </a:r>
            </a:p>
          </p:txBody>
        </p:sp>
        <p:sp>
          <p:nvSpPr>
            <p:cNvPr id="620" name="Vagy"/>
            <p:cNvSpPr txBox="1"/>
            <p:nvPr/>
          </p:nvSpPr>
          <p:spPr>
            <a:xfrm>
              <a:off x="2548417" y="0"/>
              <a:ext cx="113065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Vagy</a:t>
              </a:r>
            </a:p>
          </p:txBody>
        </p:sp>
      </p:grpSp>
      <p:sp>
        <p:nvSpPr>
          <p:cNvPr id="622" name="Line"/>
          <p:cNvSpPr/>
          <p:nvPr/>
        </p:nvSpPr>
        <p:spPr>
          <a:xfrm flipH="1" flipV="1">
            <a:off x="6920776" y="6112854"/>
            <a:ext cx="5522925" cy="1"/>
          </a:xfrm>
          <a:prstGeom prst="line">
            <a:avLst/>
          </a:prstGeom>
          <a:ln w="25400">
            <a:solidFill>
              <a:srgbClr val="000000"/>
            </a:solidFill>
            <a:miter lim="400000"/>
          </a:ln>
        </p:spPr>
        <p:txBody>
          <a:bodyPr lIns="50800" tIns="50800" rIns="50800" bIns="50800" anchor="ctr"/>
          <a:lstStyle/>
          <a:p>
            <a:pPr>
              <a:defRPr sz="2400"/>
            </a:pPr>
          </a:p>
        </p:txBody>
      </p:sp>
      <p:sp>
        <p:nvSpPr>
          <p:cNvPr id="623" name="Line"/>
          <p:cNvSpPr/>
          <p:nvPr/>
        </p:nvSpPr>
        <p:spPr>
          <a:xfrm flipH="1" flipV="1">
            <a:off x="7605205" y="4035820"/>
            <a:ext cx="4154068" cy="4154069"/>
          </a:xfrm>
          <a:prstGeom prst="line">
            <a:avLst/>
          </a:prstGeom>
          <a:ln w="25400">
            <a:solidFill>
              <a:srgbClr val="000000"/>
            </a:solidFill>
            <a:miter lim="400000"/>
          </a:ln>
        </p:spPr>
        <p:txBody>
          <a:bodyPr lIns="50800" tIns="50800" rIns="50800" bIns="50800" anchor="ctr"/>
          <a:lstStyle/>
          <a:p>
            <a:pPr>
              <a:defRPr sz="2400"/>
            </a:pPr>
          </a:p>
        </p:txBody>
      </p:sp>
      <p:sp>
        <p:nvSpPr>
          <p:cNvPr id="624" name="Line"/>
          <p:cNvSpPr/>
          <p:nvPr/>
        </p:nvSpPr>
        <p:spPr>
          <a:xfrm flipH="1">
            <a:off x="7971125" y="4401741"/>
            <a:ext cx="3422227" cy="3422227"/>
          </a:xfrm>
          <a:prstGeom prst="line">
            <a:avLst/>
          </a:prstGeom>
          <a:ln w="25400">
            <a:solidFill>
              <a:srgbClr val="000000"/>
            </a:solidFill>
            <a:miter lim="400000"/>
          </a:ln>
        </p:spPr>
        <p:txBody>
          <a:bodyPr lIns="50800" tIns="50800" rIns="50800" bIns="50800" anchor="ctr"/>
          <a:lstStyle/>
          <a:p>
            <a:pPr>
              <a:defRPr sz="2400"/>
            </a:pPr>
          </a:p>
        </p:txBody>
      </p:sp>
      <p:sp>
        <p:nvSpPr>
          <p:cNvPr id="625" name="2, 4, 8, 16, 32…"/>
          <p:cNvSpPr txBox="1"/>
          <p:nvPr/>
        </p:nvSpPr>
        <p:spPr>
          <a:xfrm>
            <a:off x="1720390" y="8156640"/>
            <a:ext cx="336773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 4, 8, 16, 32…</a:t>
            </a:r>
          </a:p>
        </p:txBody>
      </p:sp>
      <p:sp>
        <p:nvSpPr>
          <p:cNvPr id="626" name="Miért jó felosztani a hálózatokat?"/>
          <p:cNvSpPr txBox="1"/>
          <p:nvPr/>
        </p:nvSpPr>
        <p:spPr>
          <a:xfrm>
            <a:off x="514465" y="8909721"/>
            <a:ext cx="7003642" cy="5975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17999"/>
              </a:lnSpc>
              <a:defRPr sz="3400">
                <a:latin typeface="Helvetica Neue"/>
                <a:ea typeface="Helvetica Neue"/>
                <a:cs typeface="Helvetica Neue"/>
                <a:sym typeface="Helvetica Neue"/>
              </a:defRPr>
            </a:lvl1pPr>
          </a:lstStyle>
          <a:p>
            <a:pPr/>
            <a:r>
              <a:t>Miért jó felosztani a hálózatokat?</a:t>
            </a:r>
          </a:p>
        </p:txBody>
      </p:sp>
      <p:sp>
        <p:nvSpPr>
          <p:cNvPr id="627" name="Ha egyszer felezem 2-t kapok, ha 2x felezem 4-et kapok, stb…"/>
          <p:cNvSpPr txBox="1"/>
          <p:nvPr/>
        </p:nvSpPr>
        <p:spPr>
          <a:xfrm>
            <a:off x="352486" y="7676662"/>
            <a:ext cx="6537046"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1800">
                <a:latin typeface="Helvetica Neue"/>
                <a:ea typeface="Helvetica Neue"/>
                <a:cs typeface="Helvetica Neue"/>
                <a:sym typeface="Helvetica Neue"/>
              </a:defRPr>
            </a:lvl1pPr>
          </a:lstStyle>
          <a:p>
            <a:pPr/>
            <a:r>
              <a:t>Ha egyszer felezem 2-t kapok, ha 2x felezem 4-et kapok, stb…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18"/>
                                        </p:tgtEl>
                                        <p:attrNameLst>
                                          <p:attrName>style.visibility</p:attrName>
                                        </p:attrNameLst>
                                      </p:cBhvr>
                                      <p:to>
                                        <p:strVal val="visible"/>
                                      </p:to>
                                    </p:set>
                                    <p:animEffect filter="dissolve" transition="in">
                                      <p:cBhvr>
                                        <p:cTn id="7" dur="2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21"/>
                                        </p:tgtEl>
                                        <p:attrNameLst>
                                          <p:attrName>style.visibility</p:attrName>
                                        </p:attrNameLst>
                                      </p:cBhvr>
                                      <p:to>
                                        <p:strVal val="visible"/>
                                      </p:to>
                                    </p:set>
                                    <p:animEffect filter="dissolve" transition="in">
                                      <p:cBhvr>
                                        <p:cTn id="12" dur="200"/>
                                        <p:tgtEl>
                                          <p:spTgt spid="62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17"/>
                                        </p:tgtEl>
                                        <p:attrNameLst>
                                          <p:attrName>style.visibility</p:attrName>
                                        </p:attrNameLst>
                                      </p:cBhvr>
                                      <p:to>
                                        <p:strVal val="visible"/>
                                      </p:to>
                                    </p:set>
                                    <p:animEffect filter="dissolve" transition="in">
                                      <p:cBhvr>
                                        <p:cTn id="17" dur="200"/>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25"/>
                                        </p:tgtEl>
                                        <p:attrNameLst>
                                          <p:attrName>style.visibility</p:attrName>
                                        </p:attrNameLst>
                                      </p:cBhvr>
                                      <p:to>
                                        <p:strVal val="visible"/>
                                      </p:to>
                                    </p:set>
                                    <p:animEffect filter="dissolve" transition="in">
                                      <p:cBhvr>
                                        <p:cTn id="22" dur="200"/>
                                        <p:tgtEl>
                                          <p:spTgt spid="62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22"/>
                                        </p:tgtEl>
                                        <p:attrNameLst>
                                          <p:attrName>style.visibility</p:attrName>
                                        </p:attrNameLst>
                                      </p:cBhvr>
                                      <p:to>
                                        <p:strVal val="visible"/>
                                      </p:to>
                                    </p:set>
                                    <p:animEffect filter="dissolve" transition="in">
                                      <p:cBhvr>
                                        <p:cTn id="27" dur="200"/>
                                        <p:tgtEl>
                                          <p:spTgt spid="62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623"/>
                                        </p:tgtEl>
                                        <p:attrNameLst>
                                          <p:attrName>style.visibility</p:attrName>
                                        </p:attrNameLst>
                                      </p:cBhvr>
                                      <p:to>
                                        <p:strVal val="visible"/>
                                      </p:to>
                                    </p:set>
                                    <p:animEffect filter="dissolve" transition="in">
                                      <p:cBhvr>
                                        <p:cTn id="32" dur="200"/>
                                        <p:tgtEl>
                                          <p:spTgt spid="623"/>
                                        </p:tgtEl>
                                      </p:cBhvr>
                                    </p:animEffect>
                                  </p:childTnLst>
                                </p:cTn>
                              </p:par>
                            </p:childTnLst>
                          </p:cTn>
                        </p:par>
                        <p:par>
                          <p:cTn id="33" fill="hold">
                            <p:stCondLst>
                              <p:cond delay="200"/>
                            </p:stCondLst>
                            <p:childTnLst>
                              <p:par>
                                <p:cTn id="34" presetClass="entr" nodeType="afterEffect" presetID="9" grpId="7" fill="hold">
                                  <p:stCondLst>
                                    <p:cond delay="0"/>
                                  </p:stCondLst>
                                  <p:iterate type="el" backwards="0">
                                    <p:tmAbs val="0"/>
                                  </p:iterate>
                                  <p:childTnLst>
                                    <p:set>
                                      <p:cBhvr>
                                        <p:cTn id="35" fill="hold"/>
                                        <p:tgtEl>
                                          <p:spTgt spid="624"/>
                                        </p:tgtEl>
                                        <p:attrNameLst>
                                          <p:attrName>style.visibility</p:attrName>
                                        </p:attrNameLst>
                                      </p:cBhvr>
                                      <p:to>
                                        <p:strVal val="visible"/>
                                      </p:to>
                                    </p:set>
                                    <p:animEffect filter="dissolve" transition="in">
                                      <p:cBhvr>
                                        <p:cTn id="36" dur="200"/>
                                        <p:tgtEl>
                                          <p:spTgt spid="624"/>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8" fill="hold">
                                  <p:stCondLst>
                                    <p:cond delay="0"/>
                                  </p:stCondLst>
                                  <p:iterate type="el" backwards="0">
                                    <p:tmAbs val="0"/>
                                  </p:iterate>
                                  <p:childTnLst>
                                    <p:set>
                                      <p:cBhvr>
                                        <p:cTn id="40" fill="hold"/>
                                        <p:tgtEl>
                                          <p:spTgt spid="627"/>
                                        </p:tgtEl>
                                        <p:attrNameLst>
                                          <p:attrName>style.visibility</p:attrName>
                                        </p:attrNameLst>
                                      </p:cBhvr>
                                      <p:to>
                                        <p:strVal val="visible"/>
                                      </p:to>
                                    </p:set>
                                    <p:animEffect filter="dissolve" transition="in">
                                      <p:cBhvr>
                                        <p:cTn id="41" dur="200"/>
                                        <p:tgtEl>
                                          <p:spTgt spid="627"/>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9" fill="hold">
                                  <p:stCondLst>
                                    <p:cond delay="0"/>
                                  </p:stCondLst>
                                  <p:iterate type="el" backwards="0">
                                    <p:tmAbs val="0"/>
                                  </p:iterate>
                                  <p:childTnLst>
                                    <p:set>
                                      <p:cBhvr>
                                        <p:cTn id="45" fill="hold"/>
                                        <p:tgtEl>
                                          <p:spTgt spid="626"/>
                                        </p:tgtEl>
                                        <p:attrNameLst>
                                          <p:attrName>style.visibility</p:attrName>
                                        </p:attrNameLst>
                                      </p:cBhvr>
                                      <p:to>
                                        <p:strVal val="visible"/>
                                      </p:to>
                                    </p:set>
                                    <p:animEffect filter="dissolve" transition="in">
                                      <p:cBhvr>
                                        <p:cTn id="46" dur="199"/>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2" grpId="5"/>
      <p:bldP build="whole" bldLvl="1" animBg="1" rev="0" advAuto="0" spid="623" grpId="6"/>
      <p:bldP build="whole" bldLvl="1" animBg="1" rev="0" advAuto="0" spid="617" grpId="3"/>
      <p:bldP build="whole" bldLvl="1" animBg="1" rev="0" advAuto="0" spid="621" grpId="2"/>
      <p:bldP build="whole" bldLvl="1" animBg="1" rev="0" advAuto="0" spid="625" grpId="4"/>
      <p:bldP build="whole" bldLvl="1" animBg="1" rev="0" advAuto="0" spid="624" grpId="7"/>
      <p:bldP build="whole" bldLvl="1" animBg="1" rev="0" advAuto="0" spid="618" grpId="1"/>
      <p:bldP build="whole" bldLvl="1" animBg="1" rev="0" advAuto="0" spid="626" grpId="9"/>
      <p:bldP build="whole" bldLvl="1" animBg="1" rev="0" advAuto="0" spid="627" grpId="8"/>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9" name="Group"/>
          <p:cNvGrpSpPr/>
          <p:nvPr/>
        </p:nvGrpSpPr>
        <p:grpSpPr>
          <a:xfrm>
            <a:off x="1816044" y="5330164"/>
            <a:ext cx="9926594" cy="3020267"/>
            <a:chOff x="0" y="0"/>
            <a:chExt cx="9926592" cy="3020266"/>
          </a:xfrm>
        </p:grpSpPr>
        <p:sp>
          <p:nvSpPr>
            <p:cNvPr id="125" name="Rectangle"/>
            <p:cNvSpPr/>
            <p:nvPr/>
          </p:nvSpPr>
          <p:spPr>
            <a:xfrm>
              <a:off x="0" y="0"/>
              <a:ext cx="2548727" cy="3020267"/>
            </a:xfrm>
            <a:prstGeom prst="rect">
              <a:avLst/>
            </a:prstGeom>
            <a:blipFill rotWithShape="1">
              <a:blip r:embed="rId3">
                <a:alphaModFix amt="3045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6" name="Rectangle"/>
            <p:cNvSpPr/>
            <p:nvPr/>
          </p:nvSpPr>
          <p:spPr>
            <a:xfrm>
              <a:off x="2713297" y="0"/>
              <a:ext cx="2339052" cy="3020266"/>
            </a:xfrm>
            <a:prstGeom prst="rect">
              <a:avLst/>
            </a:prstGeom>
            <a:blipFill rotWithShape="1">
              <a:blip r:embed="rId4">
                <a:alphaModFix amt="3045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7" name="Rectangle"/>
            <p:cNvSpPr/>
            <p:nvPr/>
          </p:nvSpPr>
          <p:spPr>
            <a:xfrm>
              <a:off x="5175819" y="0"/>
              <a:ext cx="2339052" cy="3020267"/>
            </a:xfrm>
            <a:prstGeom prst="rect">
              <a:avLst/>
            </a:prstGeom>
            <a:blipFill rotWithShape="1">
              <a:blip r:embed="rId5">
                <a:alphaModFix amt="3045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28" name="Rectangle"/>
            <p:cNvSpPr/>
            <p:nvPr/>
          </p:nvSpPr>
          <p:spPr>
            <a:xfrm>
              <a:off x="7587541" y="0"/>
              <a:ext cx="2339052" cy="3020266"/>
            </a:xfrm>
            <a:prstGeom prst="rect">
              <a:avLst/>
            </a:prstGeom>
            <a:blipFill rotWithShape="1">
              <a:blip r:embed="rId6">
                <a:alphaModFix amt="30455"/>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130" name="IP címek felépítése"/>
          <p:cNvSpPr txBox="1"/>
          <p:nvPr>
            <p:ph type="title"/>
          </p:nvPr>
        </p:nvSpPr>
        <p:spPr>
          <a:prstGeom prst="rect">
            <a:avLst/>
          </a:prstGeom>
        </p:spPr>
        <p:txBody>
          <a:bodyPr/>
          <a:lstStyle/>
          <a:p>
            <a:pPr/>
            <a:r>
              <a:t>IP címek felépítése</a:t>
            </a:r>
          </a:p>
        </p:txBody>
      </p:sp>
      <p:sp>
        <p:nvSpPr>
          <p:cNvPr id="131" name="192.168.1.5"/>
          <p:cNvSpPr txBox="1"/>
          <p:nvPr/>
        </p:nvSpPr>
        <p:spPr>
          <a:xfrm>
            <a:off x="9158760" y="3003837"/>
            <a:ext cx="185841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192.168.1.5</a:t>
            </a:r>
          </a:p>
        </p:txBody>
      </p:sp>
      <p:pic>
        <p:nvPicPr>
          <p:cNvPr id="132" name="osa_desktop.png" descr="osa_desktop.png"/>
          <p:cNvPicPr>
            <a:picLocks noChangeAspect="1"/>
          </p:cNvPicPr>
          <p:nvPr/>
        </p:nvPicPr>
        <p:blipFill>
          <a:blip r:embed="rId7">
            <a:extLst/>
          </a:blip>
          <a:stretch>
            <a:fillRect/>
          </a:stretch>
        </p:blipFill>
        <p:spPr>
          <a:xfrm>
            <a:off x="7271922" y="2438688"/>
            <a:ext cx="1625601" cy="1625601"/>
          </a:xfrm>
          <a:prstGeom prst="rect">
            <a:avLst/>
          </a:prstGeom>
          <a:ln w="12700">
            <a:miter lim="400000"/>
          </a:ln>
        </p:spPr>
      </p:pic>
      <p:sp>
        <p:nvSpPr>
          <p:cNvPr id="133" name="11000000.  10101000.  00000001. 00000101."/>
          <p:cNvSpPr txBox="1"/>
          <p:nvPr/>
        </p:nvSpPr>
        <p:spPr>
          <a:xfrm>
            <a:off x="1939654" y="7039151"/>
            <a:ext cx="9908185" cy="6595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3800">
                <a:latin typeface="Helvetica Neue"/>
                <a:ea typeface="Helvetica Neue"/>
                <a:cs typeface="Helvetica Neue"/>
                <a:sym typeface="Helvetica Neue"/>
              </a:defRPr>
            </a:lvl1pPr>
          </a:lstStyle>
          <a:p>
            <a:pPr/>
            <a:r>
              <a:t>11000000.  10101000.  00000001. 00000101.</a:t>
            </a:r>
          </a:p>
        </p:txBody>
      </p:sp>
      <p:grpSp>
        <p:nvGrpSpPr>
          <p:cNvPr id="136" name="Group"/>
          <p:cNvGrpSpPr/>
          <p:nvPr/>
        </p:nvGrpSpPr>
        <p:grpSpPr>
          <a:xfrm>
            <a:off x="323658" y="3101421"/>
            <a:ext cx="4631437" cy="1852992"/>
            <a:chOff x="0" y="0"/>
            <a:chExt cx="4631435" cy="1852990"/>
          </a:xfrm>
        </p:grpSpPr>
        <p:sp>
          <p:nvSpPr>
            <p:cNvPr id="134" name="Line"/>
            <p:cNvSpPr/>
            <p:nvPr/>
          </p:nvSpPr>
          <p:spPr>
            <a:xfrm>
              <a:off x="840710" y="1007047"/>
              <a:ext cx="1851626" cy="84594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35" name="8 bit = 1 byte= 1 oktet"/>
            <p:cNvSpPr txBox="1"/>
            <p:nvPr/>
          </p:nvSpPr>
          <p:spPr>
            <a:xfrm>
              <a:off x="-1" y="0"/>
              <a:ext cx="463143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8 bit = 1 byte= 1 oktet</a:t>
              </a:r>
            </a:p>
          </p:txBody>
        </p:sp>
      </p:grpSp>
      <p:grpSp>
        <p:nvGrpSpPr>
          <p:cNvPr id="141" name="Group"/>
          <p:cNvGrpSpPr/>
          <p:nvPr/>
        </p:nvGrpSpPr>
        <p:grpSpPr>
          <a:xfrm>
            <a:off x="2556282" y="5861271"/>
            <a:ext cx="8395899" cy="807916"/>
            <a:chOff x="0" y="0"/>
            <a:chExt cx="8395898" cy="807915"/>
          </a:xfrm>
        </p:grpSpPr>
        <p:sp>
          <p:nvSpPr>
            <p:cNvPr id="137" name="192."/>
            <p:cNvSpPr txBox="1"/>
            <p:nvPr/>
          </p:nvSpPr>
          <p:spPr>
            <a:xfrm>
              <a:off x="-1" y="33215"/>
              <a:ext cx="1201726" cy="774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192.</a:t>
              </a:r>
            </a:p>
          </p:txBody>
        </p:sp>
        <p:sp>
          <p:nvSpPr>
            <p:cNvPr id="138" name="168."/>
            <p:cNvSpPr txBox="1"/>
            <p:nvPr/>
          </p:nvSpPr>
          <p:spPr>
            <a:xfrm>
              <a:off x="2376064" y="25399"/>
              <a:ext cx="1563218" cy="774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400"/>
              </a:lvl1pPr>
            </a:lstStyle>
            <a:p>
              <a:pPr/>
              <a:r>
                <a:t>168.         </a:t>
              </a:r>
            </a:p>
          </p:txBody>
        </p:sp>
        <p:sp>
          <p:nvSpPr>
            <p:cNvPr id="139" name="1."/>
            <p:cNvSpPr txBox="1"/>
            <p:nvPr/>
          </p:nvSpPr>
          <p:spPr>
            <a:xfrm>
              <a:off x="5362541" y="-1"/>
              <a:ext cx="580340" cy="774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1.</a:t>
              </a:r>
            </a:p>
          </p:txBody>
        </p:sp>
        <p:sp>
          <p:nvSpPr>
            <p:cNvPr id="140" name="5."/>
            <p:cNvSpPr txBox="1"/>
            <p:nvPr/>
          </p:nvSpPr>
          <p:spPr>
            <a:xfrm>
              <a:off x="7815558" y="33215"/>
              <a:ext cx="580341" cy="774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5.</a:t>
              </a:r>
            </a:p>
          </p:txBody>
        </p:sp>
      </p:grpSp>
      <p:sp>
        <p:nvSpPr>
          <p:cNvPr id="142" name="11111111.  11111111.  11111111. 11111111."/>
          <p:cNvSpPr txBox="1"/>
          <p:nvPr/>
        </p:nvSpPr>
        <p:spPr>
          <a:xfrm>
            <a:off x="1939654" y="8432955"/>
            <a:ext cx="9908185" cy="659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3800">
                <a:latin typeface="Helvetica Neue"/>
                <a:ea typeface="Helvetica Neue"/>
                <a:cs typeface="Helvetica Neue"/>
                <a:sym typeface="Helvetica Neue"/>
              </a:defRPr>
            </a:lvl1pPr>
          </a:lstStyle>
          <a:p>
            <a:pPr/>
            <a:r>
              <a:t>11111111.  11111111.  11111111. 11111111.</a:t>
            </a:r>
          </a:p>
        </p:txBody>
      </p:sp>
      <p:grpSp>
        <p:nvGrpSpPr>
          <p:cNvPr id="147" name="Group"/>
          <p:cNvGrpSpPr/>
          <p:nvPr/>
        </p:nvGrpSpPr>
        <p:grpSpPr>
          <a:xfrm>
            <a:off x="2601276" y="9031320"/>
            <a:ext cx="8592630" cy="659588"/>
            <a:chOff x="0" y="0"/>
            <a:chExt cx="8592628" cy="659587"/>
          </a:xfrm>
        </p:grpSpPr>
        <p:sp>
          <p:nvSpPr>
            <p:cNvPr id="143" name="255."/>
            <p:cNvSpPr txBox="1"/>
            <p:nvPr/>
          </p:nvSpPr>
          <p:spPr>
            <a:xfrm>
              <a:off x="0" y="-1"/>
              <a:ext cx="1053440" cy="659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17999"/>
                </a:lnSpc>
                <a:defRPr sz="3800">
                  <a:latin typeface="Helvetica Neue"/>
                  <a:ea typeface="Helvetica Neue"/>
                  <a:cs typeface="Helvetica Neue"/>
                  <a:sym typeface="Helvetica Neue"/>
                </a:defRPr>
              </a:lvl1pPr>
            </a:lstStyle>
            <a:p>
              <a:pPr/>
              <a:r>
                <a:t>255.</a:t>
              </a:r>
            </a:p>
          </p:txBody>
        </p:sp>
        <p:sp>
          <p:nvSpPr>
            <p:cNvPr id="144" name="255."/>
            <p:cNvSpPr txBox="1"/>
            <p:nvPr/>
          </p:nvSpPr>
          <p:spPr>
            <a:xfrm>
              <a:off x="2603805" y="-1"/>
              <a:ext cx="1053441" cy="659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17999"/>
                </a:lnSpc>
                <a:defRPr sz="3800">
                  <a:latin typeface="Helvetica Neue"/>
                  <a:ea typeface="Helvetica Neue"/>
                  <a:cs typeface="Helvetica Neue"/>
                  <a:sym typeface="Helvetica Neue"/>
                </a:defRPr>
              </a:lvl1pPr>
            </a:lstStyle>
            <a:p>
              <a:pPr/>
              <a:r>
                <a:t>255.</a:t>
              </a:r>
            </a:p>
          </p:txBody>
        </p:sp>
        <p:sp>
          <p:nvSpPr>
            <p:cNvPr id="145" name="255."/>
            <p:cNvSpPr txBox="1"/>
            <p:nvPr/>
          </p:nvSpPr>
          <p:spPr>
            <a:xfrm>
              <a:off x="4956725" y="-1"/>
              <a:ext cx="1053440" cy="659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17999"/>
                </a:lnSpc>
                <a:defRPr sz="3800">
                  <a:latin typeface="Helvetica Neue"/>
                  <a:ea typeface="Helvetica Neue"/>
                  <a:cs typeface="Helvetica Neue"/>
                  <a:sym typeface="Helvetica Neue"/>
                </a:defRPr>
              </a:lvl1pPr>
            </a:lstStyle>
            <a:p>
              <a:pPr/>
              <a:r>
                <a:t>255.</a:t>
              </a:r>
            </a:p>
          </p:txBody>
        </p:sp>
        <p:sp>
          <p:nvSpPr>
            <p:cNvPr id="146" name="255."/>
            <p:cNvSpPr txBox="1"/>
            <p:nvPr/>
          </p:nvSpPr>
          <p:spPr>
            <a:xfrm>
              <a:off x="7539188" y="-1"/>
              <a:ext cx="1053441" cy="659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17999"/>
                </a:lnSpc>
                <a:defRPr sz="3800">
                  <a:latin typeface="Helvetica Neue"/>
                  <a:ea typeface="Helvetica Neue"/>
                  <a:cs typeface="Helvetica Neue"/>
                  <a:sym typeface="Helvetica Neue"/>
                </a:defRPr>
              </a:lvl1pPr>
            </a:lstStyle>
            <a:p>
              <a:pPr/>
              <a:r>
                <a:t>255.</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dissolve" transition="in">
                                      <p:cBhvr>
                                        <p:cTn id="7" dur="199"/>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31"/>
                                        </p:tgtEl>
                                        <p:attrNameLst>
                                          <p:attrName>style.visibility</p:attrName>
                                        </p:attrNameLst>
                                      </p:cBhvr>
                                      <p:to>
                                        <p:strVal val="visible"/>
                                      </p:to>
                                    </p:set>
                                    <p:animEffect filter="dissolve" transition="in">
                                      <p:cBhvr>
                                        <p:cTn id="12" dur="199"/>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41"/>
                                        </p:tgtEl>
                                        <p:attrNameLst>
                                          <p:attrName>style.visibility</p:attrName>
                                        </p:attrNameLst>
                                      </p:cBhvr>
                                      <p:to>
                                        <p:strVal val="visible"/>
                                      </p:to>
                                    </p:set>
                                    <p:animEffect filter="dissolve" transition="in">
                                      <p:cBhvr>
                                        <p:cTn id="17" dur="199"/>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33"/>
                                        </p:tgtEl>
                                        <p:attrNameLst>
                                          <p:attrName>style.visibility</p:attrName>
                                        </p:attrNameLst>
                                      </p:cBhvr>
                                      <p:to>
                                        <p:strVal val="visible"/>
                                      </p:to>
                                    </p:set>
                                    <p:animEffect filter="dissolve" transition="in">
                                      <p:cBhvr>
                                        <p:cTn id="22" dur="199"/>
                                        <p:tgtEl>
                                          <p:spTgt spid="13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29"/>
                                        </p:tgtEl>
                                        <p:attrNameLst>
                                          <p:attrName>style.visibility</p:attrName>
                                        </p:attrNameLst>
                                      </p:cBhvr>
                                      <p:to>
                                        <p:strVal val="visible"/>
                                      </p:to>
                                    </p:set>
                                    <p:animEffect filter="dissolve" transition="in">
                                      <p:cBhvr>
                                        <p:cTn id="27" dur="200"/>
                                        <p:tgtEl>
                                          <p:spTgt spid="12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36"/>
                                        </p:tgtEl>
                                        <p:attrNameLst>
                                          <p:attrName>style.visibility</p:attrName>
                                        </p:attrNameLst>
                                      </p:cBhvr>
                                      <p:to>
                                        <p:strVal val="visible"/>
                                      </p:to>
                                    </p:set>
                                    <p:animEffect filter="dissolve" transition="in">
                                      <p:cBhvr>
                                        <p:cTn id="32" dur="199"/>
                                        <p:tgtEl>
                                          <p:spTgt spid="136"/>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42"/>
                                        </p:tgtEl>
                                        <p:attrNameLst>
                                          <p:attrName>style.visibility</p:attrName>
                                        </p:attrNameLst>
                                      </p:cBhvr>
                                      <p:to>
                                        <p:strVal val="visible"/>
                                      </p:to>
                                    </p:set>
                                    <p:animEffect filter="dissolve" transition="in">
                                      <p:cBhvr>
                                        <p:cTn id="37" dur="199"/>
                                        <p:tgtEl>
                                          <p:spTgt spid="14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47"/>
                                        </p:tgtEl>
                                        <p:attrNameLst>
                                          <p:attrName>style.visibility</p:attrName>
                                        </p:attrNameLst>
                                      </p:cBhvr>
                                      <p:to>
                                        <p:strVal val="visible"/>
                                      </p:to>
                                    </p:set>
                                    <p:animEffect filter="dissolve" transition="in">
                                      <p:cBhvr>
                                        <p:cTn id="42" dur="2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4"/>
      <p:bldP build="whole" bldLvl="1" animBg="1" rev="0" advAuto="0" spid="141" grpId="3"/>
      <p:bldP build="whole" bldLvl="1" animBg="1" rev="0" advAuto="0" spid="136" grpId="6"/>
      <p:bldP build="whole" bldLvl="1" animBg="1" rev="0" advAuto="0" spid="142" grpId="7"/>
      <p:bldP build="whole" bldLvl="1" animBg="1" rev="0" advAuto="0" spid="129" grpId="5"/>
      <p:bldP build="whole" bldLvl="1" animBg="1" rev="0" advAuto="0" spid="132" grpId="1"/>
      <p:bldP build="whole" bldLvl="1" animBg="1" rev="0" advAuto="0" spid="147" grpId="8"/>
      <p:bldP build="whole" bldLvl="1" animBg="1" rev="0" advAuto="0" spid="131" grpId="2"/>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Subnetting"/>
          <p:cNvSpPr txBox="1"/>
          <p:nvPr>
            <p:ph type="title"/>
          </p:nvPr>
        </p:nvSpPr>
        <p:spPr>
          <a:xfrm>
            <a:off x="952500" y="262189"/>
            <a:ext cx="11099800" cy="2159001"/>
          </a:xfrm>
          <a:prstGeom prst="rect">
            <a:avLst/>
          </a:prstGeom>
        </p:spPr>
        <p:txBody>
          <a:bodyPr/>
          <a:lstStyle/>
          <a:p>
            <a:pPr/>
            <a:r>
              <a:t>Subnetting</a:t>
            </a:r>
          </a:p>
        </p:txBody>
      </p:sp>
      <p:sp>
        <p:nvSpPr>
          <p:cNvPr id="632" name="Circle"/>
          <p:cNvSpPr/>
          <p:nvPr/>
        </p:nvSpPr>
        <p:spPr>
          <a:xfrm>
            <a:off x="9611261" y="6904764"/>
            <a:ext cx="2188910" cy="218891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33" name="Line"/>
          <p:cNvSpPr/>
          <p:nvPr/>
        </p:nvSpPr>
        <p:spPr>
          <a:xfrm flipV="1">
            <a:off x="10705716" y="6808681"/>
            <a:ext cx="1" cy="2457277"/>
          </a:xfrm>
          <a:prstGeom prst="line">
            <a:avLst/>
          </a:prstGeom>
          <a:ln w="25400">
            <a:solidFill>
              <a:srgbClr val="000000"/>
            </a:solidFill>
            <a:miter lim="400000"/>
          </a:ln>
        </p:spPr>
        <p:txBody>
          <a:bodyPr lIns="50800" tIns="50800" rIns="50800" bIns="50800" anchor="ctr"/>
          <a:lstStyle/>
          <a:p>
            <a:pPr>
              <a:defRPr sz="2400"/>
            </a:pPr>
          </a:p>
        </p:txBody>
      </p:sp>
      <p:sp>
        <p:nvSpPr>
          <p:cNvPr id="634" name="192.168.1.0"/>
          <p:cNvSpPr txBox="1"/>
          <p:nvPr/>
        </p:nvSpPr>
        <p:spPr>
          <a:xfrm>
            <a:off x="179371" y="2705040"/>
            <a:ext cx="185841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192.168.1.0</a:t>
            </a:r>
          </a:p>
        </p:txBody>
      </p:sp>
      <p:sp>
        <p:nvSpPr>
          <p:cNvPr id="635" name="0"/>
          <p:cNvSpPr txBox="1"/>
          <p:nvPr/>
        </p:nvSpPr>
        <p:spPr>
          <a:xfrm>
            <a:off x="10521464" y="6248755"/>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a:t>
            </a:r>
          </a:p>
        </p:txBody>
      </p:sp>
      <p:sp>
        <p:nvSpPr>
          <p:cNvPr id="636" name="256"/>
          <p:cNvSpPr txBox="1"/>
          <p:nvPr/>
        </p:nvSpPr>
        <p:spPr>
          <a:xfrm>
            <a:off x="10267261" y="5856923"/>
            <a:ext cx="87691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256</a:t>
            </a:r>
          </a:p>
        </p:txBody>
      </p:sp>
      <p:sp>
        <p:nvSpPr>
          <p:cNvPr id="637" name="255.255.255.0"/>
          <p:cNvSpPr txBox="1"/>
          <p:nvPr/>
        </p:nvSpPr>
        <p:spPr>
          <a:xfrm>
            <a:off x="162897" y="3310723"/>
            <a:ext cx="222560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255.255.255.0</a:t>
            </a:r>
          </a:p>
        </p:txBody>
      </p:sp>
      <p:sp>
        <p:nvSpPr>
          <p:cNvPr id="638" name="2 Subnet"/>
          <p:cNvSpPr txBox="1"/>
          <p:nvPr/>
        </p:nvSpPr>
        <p:spPr>
          <a:xfrm>
            <a:off x="4131771" y="2628840"/>
            <a:ext cx="20711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 </a:t>
            </a:r>
            <a:r>
              <a:rPr>
                <a:solidFill>
                  <a:schemeClr val="accent5"/>
                </a:solidFill>
              </a:rPr>
              <a:t>Subnet</a:t>
            </a:r>
            <a:r>
              <a:t> </a:t>
            </a:r>
          </a:p>
        </p:txBody>
      </p:sp>
      <p:sp>
        <p:nvSpPr>
          <p:cNvPr id="639" name="11111111.11111111.11111111.00000000"/>
          <p:cNvSpPr txBox="1"/>
          <p:nvPr/>
        </p:nvSpPr>
        <p:spPr>
          <a:xfrm>
            <a:off x="230700" y="3948156"/>
            <a:ext cx="531840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11111111.11111111.11111111.00000000</a:t>
            </a:r>
          </a:p>
        </p:txBody>
      </p:sp>
      <p:sp>
        <p:nvSpPr>
          <p:cNvPr id="640" name="11111111.11111111.11111111."/>
          <p:cNvSpPr txBox="1"/>
          <p:nvPr/>
        </p:nvSpPr>
        <p:spPr>
          <a:xfrm>
            <a:off x="214474" y="4394199"/>
            <a:ext cx="407563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11111111.11111111.11111111.</a:t>
            </a:r>
          </a:p>
        </p:txBody>
      </p:sp>
      <p:sp>
        <p:nvSpPr>
          <p:cNvPr id="641" name="1"/>
          <p:cNvSpPr txBox="1"/>
          <p:nvPr/>
        </p:nvSpPr>
        <p:spPr>
          <a:xfrm>
            <a:off x="4167509" y="4381499"/>
            <a:ext cx="269647"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chemeClr val="accent5">
                    <a:hueOff val="-176146"/>
                    <a:satOff val="3665"/>
                    <a:lumOff val="-13986"/>
                  </a:schemeClr>
                </a:solidFill>
              </a:defRPr>
            </a:lvl1pPr>
          </a:lstStyle>
          <a:p>
            <a:pPr/>
            <a:r>
              <a:t>1</a:t>
            </a:r>
          </a:p>
        </p:txBody>
      </p:sp>
      <p:sp>
        <p:nvSpPr>
          <p:cNvPr id="642" name="0000000"/>
          <p:cNvSpPr txBox="1"/>
          <p:nvPr/>
        </p:nvSpPr>
        <p:spPr>
          <a:xfrm>
            <a:off x="4335539" y="4387631"/>
            <a:ext cx="120172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chemeClr val="accent2"/>
                </a:solidFill>
              </a:defRPr>
            </a:lvl1pPr>
          </a:lstStyle>
          <a:p>
            <a:pPr/>
            <a:r>
              <a:t>0000000</a:t>
            </a:r>
          </a:p>
        </p:txBody>
      </p:sp>
      <p:sp>
        <p:nvSpPr>
          <p:cNvPr id="643" name="= 1 felezés"/>
          <p:cNvSpPr txBox="1"/>
          <p:nvPr/>
        </p:nvSpPr>
        <p:spPr>
          <a:xfrm>
            <a:off x="6105067" y="2628840"/>
            <a:ext cx="24999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a:solidFill>
                  <a:schemeClr val="accent5"/>
                </a:solidFill>
              </a:rPr>
              <a:t>1</a:t>
            </a:r>
            <a:r>
              <a:t> felezés </a:t>
            </a:r>
          </a:p>
        </p:txBody>
      </p:sp>
      <p:sp>
        <p:nvSpPr>
          <p:cNvPr id="644" name="255.255.255.128"/>
          <p:cNvSpPr txBox="1"/>
          <p:nvPr/>
        </p:nvSpPr>
        <p:spPr>
          <a:xfrm>
            <a:off x="176809" y="5059022"/>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255.255.255.128</a:t>
            </a:r>
          </a:p>
        </p:txBody>
      </p:sp>
      <p:sp>
        <p:nvSpPr>
          <p:cNvPr id="645" name="0000000"/>
          <p:cNvSpPr txBox="1"/>
          <p:nvPr/>
        </p:nvSpPr>
        <p:spPr>
          <a:xfrm>
            <a:off x="4322839" y="5053457"/>
            <a:ext cx="120172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chemeClr val="accent2"/>
                </a:solidFill>
              </a:defRPr>
            </a:lvl1pPr>
          </a:lstStyle>
          <a:p>
            <a:pPr/>
            <a:r>
              <a:t>0000000</a:t>
            </a:r>
          </a:p>
        </p:txBody>
      </p:sp>
      <p:sp>
        <p:nvSpPr>
          <p:cNvPr id="646" name="Line"/>
          <p:cNvSpPr/>
          <p:nvPr/>
        </p:nvSpPr>
        <p:spPr>
          <a:xfrm>
            <a:off x="240231" y="4823779"/>
            <a:ext cx="4075635" cy="1"/>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650" name="Group"/>
          <p:cNvGrpSpPr/>
          <p:nvPr/>
        </p:nvGrpSpPr>
        <p:grpSpPr>
          <a:xfrm>
            <a:off x="4064536" y="5806714"/>
            <a:ext cx="1376458" cy="730213"/>
            <a:chOff x="0" y="0"/>
            <a:chExt cx="1376457" cy="730211"/>
          </a:xfrm>
        </p:grpSpPr>
        <p:sp>
          <p:nvSpPr>
            <p:cNvPr id="647" name="2"/>
            <p:cNvSpPr txBox="1"/>
            <p:nvPr/>
          </p:nvSpPr>
          <p:spPr>
            <a:xfrm>
              <a:off x="-1" y="234911"/>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648" name="7"/>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7</a:t>
              </a:r>
            </a:p>
          </p:txBody>
        </p:sp>
        <p:sp>
          <p:nvSpPr>
            <p:cNvPr id="649" name="= 128"/>
            <p:cNvSpPr txBox="1"/>
            <p:nvPr/>
          </p:nvSpPr>
          <p:spPr>
            <a:xfrm>
              <a:off x="401656" y="234911"/>
              <a:ext cx="97480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128</a:t>
              </a:r>
            </a:p>
          </p:txBody>
        </p:sp>
      </p:grpSp>
      <p:sp>
        <p:nvSpPr>
          <p:cNvPr id="651" name="128"/>
          <p:cNvSpPr txBox="1"/>
          <p:nvPr/>
        </p:nvSpPr>
        <p:spPr>
          <a:xfrm>
            <a:off x="1322142" y="6022745"/>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a:t>
            </a:r>
          </a:p>
        </p:txBody>
      </p:sp>
      <p:sp>
        <p:nvSpPr>
          <p:cNvPr id="652" name="Net ID"/>
          <p:cNvSpPr txBox="1"/>
          <p:nvPr/>
        </p:nvSpPr>
        <p:spPr>
          <a:xfrm>
            <a:off x="6227795" y="3492038"/>
            <a:ext cx="10500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Net ID</a:t>
            </a:r>
          </a:p>
        </p:txBody>
      </p:sp>
      <p:sp>
        <p:nvSpPr>
          <p:cNvPr id="653" name="192.168.1.0"/>
          <p:cNvSpPr txBox="1"/>
          <p:nvPr/>
        </p:nvSpPr>
        <p:spPr>
          <a:xfrm>
            <a:off x="6225799" y="3995799"/>
            <a:ext cx="159009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192.168.1.0</a:t>
            </a:r>
          </a:p>
        </p:txBody>
      </p:sp>
      <p:sp>
        <p:nvSpPr>
          <p:cNvPr id="654" name="Line"/>
          <p:cNvSpPr/>
          <p:nvPr/>
        </p:nvSpPr>
        <p:spPr>
          <a:xfrm flipH="1">
            <a:off x="7680057" y="3809182"/>
            <a:ext cx="12701" cy="25011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55" name="128"/>
          <p:cNvSpPr txBox="1"/>
          <p:nvPr/>
        </p:nvSpPr>
        <p:spPr>
          <a:xfrm>
            <a:off x="7565511" y="4460780"/>
            <a:ext cx="58034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128</a:t>
            </a:r>
          </a:p>
        </p:txBody>
      </p:sp>
      <p:sp>
        <p:nvSpPr>
          <p:cNvPr id="656" name="Line"/>
          <p:cNvSpPr/>
          <p:nvPr/>
        </p:nvSpPr>
        <p:spPr>
          <a:xfrm>
            <a:off x="7863248" y="5058826"/>
            <a:ext cx="1900943" cy="2154734"/>
          </a:xfrm>
          <a:prstGeom prst="line">
            <a:avLst/>
          </a:prstGeom>
          <a:ln w="12700">
            <a:solidFill>
              <a:srgbClr val="1A931F"/>
            </a:solidFill>
            <a:miter lim="400000"/>
            <a:tailEnd type="triangle"/>
          </a:ln>
        </p:spPr>
        <p:txBody>
          <a:bodyPr lIns="50800" tIns="50800" rIns="50800" bIns="50800" anchor="ctr"/>
          <a:lstStyle/>
          <a:p>
            <a:pPr>
              <a:defRPr sz="2400"/>
            </a:pPr>
          </a:p>
        </p:txBody>
      </p:sp>
      <p:sp>
        <p:nvSpPr>
          <p:cNvPr id="669" name="Connection Line"/>
          <p:cNvSpPr/>
          <p:nvPr/>
        </p:nvSpPr>
        <p:spPr>
          <a:xfrm>
            <a:off x="7288777" y="2986073"/>
            <a:ext cx="4110025" cy="4082497"/>
          </a:xfrm>
          <a:custGeom>
            <a:avLst/>
            <a:gdLst/>
            <a:ahLst/>
            <a:cxnLst>
              <a:cxn ang="0">
                <a:pos x="wd2" y="hd2"/>
              </a:cxn>
              <a:cxn ang="5400000">
                <a:pos x="wd2" y="hd2"/>
              </a:cxn>
              <a:cxn ang="10800000">
                <a:pos x="wd2" y="hd2"/>
              </a:cxn>
              <a:cxn ang="16200000">
                <a:pos x="wd2" y="hd2"/>
              </a:cxn>
            </a:cxnLst>
            <a:rect l="0" t="0" r="r" b="b"/>
            <a:pathLst>
              <a:path w="21600" h="17292" fill="norm" stroke="1" extrusionOk="0">
                <a:moveTo>
                  <a:pt x="0" y="4276"/>
                </a:moveTo>
                <a:cubicBezTo>
                  <a:pt x="13671" y="-4308"/>
                  <a:pt x="20871" y="31"/>
                  <a:pt x="21600" y="17292"/>
                </a:cubicBezTo>
              </a:path>
            </a:pathLst>
          </a:custGeom>
          <a:ln w="12700">
            <a:solidFill>
              <a:srgbClr val="1A931F"/>
            </a:solidFill>
            <a:miter lim="400000"/>
            <a:tailEnd type="triangle"/>
          </a:ln>
        </p:spPr>
        <p:txBody>
          <a:bodyPr/>
          <a:lstStyle/>
          <a:p>
            <a:pPr/>
          </a:p>
        </p:txBody>
      </p:sp>
      <p:sp>
        <p:nvSpPr>
          <p:cNvPr id="658" name="192.168.1."/>
          <p:cNvSpPr txBox="1"/>
          <p:nvPr/>
        </p:nvSpPr>
        <p:spPr>
          <a:xfrm>
            <a:off x="6224662" y="4460780"/>
            <a:ext cx="143474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a:t>
            </a:r>
          </a:p>
        </p:txBody>
      </p:sp>
      <p:sp>
        <p:nvSpPr>
          <p:cNvPr id="659" name="LBA"/>
          <p:cNvSpPr txBox="1"/>
          <p:nvPr/>
        </p:nvSpPr>
        <p:spPr>
          <a:xfrm>
            <a:off x="11251083" y="3435986"/>
            <a:ext cx="7383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LBA</a:t>
            </a:r>
          </a:p>
        </p:txBody>
      </p:sp>
      <p:sp>
        <p:nvSpPr>
          <p:cNvPr id="660" name="192.168.1.127"/>
          <p:cNvSpPr txBox="1"/>
          <p:nvPr/>
        </p:nvSpPr>
        <p:spPr>
          <a:xfrm>
            <a:off x="11092370" y="4006067"/>
            <a:ext cx="190078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192.168.1.127</a:t>
            </a:r>
          </a:p>
        </p:txBody>
      </p:sp>
      <p:sp>
        <p:nvSpPr>
          <p:cNvPr id="661" name="192.168.1.1 -126"/>
          <p:cNvSpPr txBox="1"/>
          <p:nvPr/>
        </p:nvSpPr>
        <p:spPr>
          <a:xfrm>
            <a:off x="8393484" y="4018407"/>
            <a:ext cx="222684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192.168.1.1 -126</a:t>
            </a:r>
          </a:p>
        </p:txBody>
      </p:sp>
      <p:sp>
        <p:nvSpPr>
          <p:cNvPr id="662" name="192.168.1.129 - 254"/>
          <p:cNvSpPr txBox="1"/>
          <p:nvPr/>
        </p:nvSpPr>
        <p:spPr>
          <a:xfrm>
            <a:off x="8377101" y="4473480"/>
            <a:ext cx="261521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192.168.1.129 - 254</a:t>
            </a:r>
          </a:p>
        </p:txBody>
      </p:sp>
      <p:sp>
        <p:nvSpPr>
          <p:cNvPr id="663" name="192.168.1.255"/>
          <p:cNvSpPr txBox="1"/>
          <p:nvPr/>
        </p:nvSpPr>
        <p:spPr>
          <a:xfrm>
            <a:off x="11105070" y="4479801"/>
            <a:ext cx="190078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192.168.1.255</a:t>
            </a:r>
          </a:p>
        </p:txBody>
      </p:sp>
      <p:sp>
        <p:nvSpPr>
          <p:cNvPr id="664" name="Valid IP"/>
          <p:cNvSpPr txBox="1"/>
          <p:nvPr/>
        </p:nvSpPr>
        <p:spPr>
          <a:xfrm>
            <a:off x="8558482" y="3492038"/>
            <a:ext cx="12151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Valid IP</a:t>
            </a:r>
          </a:p>
        </p:txBody>
      </p:sp>
      <p:sp>
        <p:nvSpPr>
          <p:cNvPr id="665" name="(7 db)"/>
          <p:cNvSpPr txBox="1"/>
          <p:nvPr/>
        </p:nvSpPr>
        <p:spPr>
          <a:xfrm>
            <a:off x="5641944" y="5055847"/>
            <a:ext cx="87482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(7 db)</a:t>
            </a:r>
          </a:p>
        </p:txBody>
      </p:sp>
      <p:sp>
        <p:nvSpPr>
          <p:cNvPr id="670" name="Connection Line"/>
          <p:cNvSpPr/>
          <p:nvPr/>
        </p:nvSpPr>
        <p:spPr>
          <a:xfrm>
            <a:off x="4686636" y="5271747"/>
            <a:ext cx="726260" cy="684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12700">
            <a:solidFill>
              <a:srgbClr val="1A931F"/>
            </a:solidFill>
            <a:miter lim="400000"/>
            <a:tailEnd type="triangle"/>
          </a:ln>
        </p:spPr>
        <p:txBody>
          <a:bodyPr/>
          <a:lstStyle/>
          <a:p>
            <a:pPr/>
          </a:p>
        </p:txBody>
      </p:sp>
      <p:sp>
        <p:nvSpPr>
          <p:cNvPr id="667" name="Line"/>
          <p:cNvSpPr/>
          <p:nvPr/>
        </p:nvSpPr>
        <p:spPr>
          <a:xfrm>
            <a:off x="4309698" y="3162630"/>
            <a:ext cx="2490948" cy="1299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87" y="20852"/>
                  <a:pt x="480" y="20218"/>
                  <a:pt x="844" y="19771"/>
                </a:cubicBezTo>
                <a:cubicBezTo>
                  <a:pt x="2229" y="18072"/>
                  <a:pt x="3930" y="19389"/>
                  <a:pt x="5532" y="20086"/>
                </a:cubicBezTo>
                <a:cubicBezTo>
                  <a:pt x="6992" y="20721"/>
                  <a:pt x="8523" y="20696"/>
                  <a:pt x="9899" y="20002"/>
                </a:cubicBezTo>
                <a:cubicBezTo>
                  <a:pt x="11072" y="19411"/>
                  <a:pt x="12141" y="18321"/>
                  <a:pt x="12929" y="16464"/>
                </a:cubicBezTo>
                <a:cubicBezTo>
                  <a:pt x="14888" y="11855"/>
                  <a:pt x="14453" y="3246"/>
                  <a:pt x="17782" y="2043"/>
                </a:cubicBezTo>
                <a:cubicBezTo>
                  <a:pt x="18927" y="1629"/>
                  <a:pt x="20235" y="2629"/>
                  <a:pt x="21159" y="1170"/>
                </a:cubicBezTo>
                <a:cubicBezTo>
                  <a:pt x="21356" y="859"/>
                  <a:pt x="21508" y="456"/>
                  <a:pt x="21600" y="0"/>
                </a:cubicBezTo>
              </a:path>
            </a:pathLst>
          </a:custGeom>
          <a:ln w="25400">
            <a:solidFill>
              <a:srgbClr val="A04108"/>
            </a:solidFill>
            <a:miter lim="400000"/>
            <a:headEnd type="triangle"/>
          </a:ln>
        </p:spPr>
        <p:txBody>
          <a:bodyPr lIns="50800" tIns="50800" rIns="50800" bIns="50800" anchor="ctr"/>
          <a:lstStyle/>
          <a:p>
            <a:pPr>
              <a:defRPr sz="2400"/>
            </a:pPr>
          </a:p>
        </p:txBody>
      </p:sp>
      <p:sp>
        <p:nvSpPr>
          <p:cNvPr id="668" name="INC ="/>
          <p:cNvSpPr txBox="1"/>
          <p:nvPr/>
        </p:nvSpPr>
        <p:spPr>
          <a:xfrm>
            <a:off x="219786" y="6022745"/>
            <a:ext cx="108442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34"/>
                                        </p:tgtEl>
                                        <p:attrNameLst>
                                          <p:attrName>style.visibility</p:attrName>
                                        </p:attrNameLst>
                                      </p:cBhvr>
                                      <p:to>
                                        <p:strVal val="visible"/>
                                      </p:to>
                                    </p:set>
                                    <p:animEffect filter="dissolve" transition="in">
                                      <p:cBhvr>
                                        <p:cTn id="7" dur="100"/>
                                        <p:tgtEl>
                                          <p:spTgt spid="63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37"/>
                                        </p:tgtEl>
                                        <p:attrNameLst>
                                          <p:attrName>style.visibility</p:attrName>
                                        </p:attrNameLst>
                                      </p:cBhvr>
                                      <p:to>
                                        <p:strVal val="visible"/>
                                      </p:to>
                                    </p:set>
                                    <p:animEffect filter="dissolve" transition="in">
                                      <p:cBhvr>
                                        <p:cTn id="12" dur="100"/>
                                        <p:tgtEl>
                                          <p:spTgt spid="63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38"/>
                                        </p:tgtEl>
                                        <p:attrNameLst>
                                          <p:attrName>style.visibility</p:attrName>
                                        </p:attrNameLst>
                                      </p:cBhvr>
                                      <p:to>
                                        <p:strVal val="visible"/>
                                      </p:to>
                                    </p:set>
                                    <p:animEffect filter="dissolve" transition="in">
                                      <p:cBhvr>
                                        <p:cTn id="17" dur="100"/>
                                        <p:tgtEl>
                                          <p:spTgt spid="63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43"/>
                                        </p:tgtEl>
                                        <p:attrNameLst>
                                          <p:attrName>style.visibility</p:attrName>
                                        </p:attrNameLst>
                                      </p:cBhvr>
                                      <p:to>
                                        <p:strVal val="visible"/>
                                      </p:to>
                                    </p:set>
                                    <p:animEffect filter="dissolve" transition="in">
                                      <p:cBhvr>
                                        <p:cTn id="22" dur="100"/>
                                        <p:tgtEl>
                                          <p:spTgt spid="64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639"/>
                                        </p:tgtEl>
                                        <p:attrNameLst>
                                          <p:attrName>style.visibility</p:attrName>
                                        </p:attrNameLst>
                                      </p:cBhvr>
                                      <p:to>
                                        <p:strVal val="visible"/>
                                      </p:to>
                                    </p:set>
                                    <p:animEffect filter="dissolve" transition="in">
                                      <p:cBhvr>
                                        <p:cTn id="27" dur="100"/>
                                        <p:tgtEl>
                                          <p:spTgt spid="63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640"/>
                                        </p:tgtEl>
                                        <p:attrNameLst>
                                          <p:attrName>style.visibility</p:attrName>
                                        </p:attrNameLst>
                                      </p:cBhvr>
                                      <p:to>
                                        <p:strVal val="visible"/>
                                      </p:to>
                                    </p:set>
                                    <p:animEffect filter="dissolve" transition="in">
                                      <p:cBhvr>
                                        <p:cTn id="32" dur="100"/>
                                        <p:tgtEl>
                                          <p:spTgt spid="64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667"/>
                                        </p:tgtEl>
                                        <p:attrNameLst>
                                          <p:attrName>style.visibility</p:attrName>
                                        </p:attrNameLst>
                                      </p:cBhvr>
                                      <p:to>
                                        <p:strVal val="visible"/>
                                      </p:to>
                                    </p:set>
                                    <p:animEffect filter="dissolve" transition="in">
                                      <p:cBhvr>
                                        <p:cTn id="37" dur="200"/>
                                        <p:tgtEl>
                                          <p:spTgt spid="667"/>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641"/>
                                        </p:tgtEl>
                                        <p:attrNameLst>
                                          <p:attrName>style.visibility</p:attrName>
                                        </p:attrNameLst>
                                      </p:cBhvr>
                                      <p:to>
                                        <p:strVal val="visible"/>
                                      </p:to>
                                    </p:set>
                                    <p:animEffect filter="dissolve" transition="in">
                                      <p:cBhvr>
                                        <p:cTn id="42" dur="100"/>
                                        <p:tgtEl>
                                          <p:spTgt spid="64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642"/>
                                        </p:tgtEl>
                                        <p:attrNameLst>
                                          <p:attrName>style.visibility</p:attrName>
                                        </p:attrNameLst>
                                      </p:cBhvr>
                                      <p:to>
                                        <p:strVal val="visible"/>
                                      </p:to>
                                    </p:set>
                                    <p:animEffect filter="dissolve" transition="in">
                                      <p:cBhvr>
                                        <p:cTn id="47" dur="100"/>
                                        <p:tgtEl>
                                          <p:spTgt spid="642"/>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644"/>
                                        </p:tgtEl>
                                        <p:attrNameLst>
                                          <p:attrName>style.visibility</p:attrName>
                                        </p:attrNameLst>
                                      </p:cBhvr>
                                      <p:to>
                                        <p:strVal val="visible"/>
                                      </p:to>
                                    </p:set>
                                    <p:animEffect filter="dissolve" transition="in">
                                      <p:cBhvr>
                                        <p:cTn id="52" dur="100"/>
                                        <p:tgtEl>
                                          <p:spTgt spid="64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668"/>
                                        </p:tgtEl>
                                        <p:attrNameLst>
                                          <p:attrName>style.visibility</p:attrName>
                                        </p:attrNameLst>
                                      </p:cBhvr>
                                      <p:to>
                                        <p:strVal val="visible"/>
                                      </p:to>
                                    </p:set>
                                    <p:animEffect filter="dissolve" transition="in">
                                      <p:cBhvr>
                                        <p:cTn id="57" dur="199"/>
                                        <p:tgtEl>
                                          <p:spTgt spid="668"/>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645"/>
                                        </p:tgtEl>
                                        <p:attrNameLst>
                                          <p:attrName>style.visibility</p:attrName>
                                        </p:attrNameLst>
                                      </p:cBhvr>
                                      <p:to>
                                        <p:strVal val="visible"/>
                                      </p:to>
                                    </p:set>
                                    <p:animEffect filter="dissolve" transition="in">
                                      <p:cBhvr>
                                        <p:cTn id="62" dur="100"/>
                                        <p:tgtEl>
                                          <p:spTgt spid="645"/>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665"/>
                                        </p:tgtEl>
                                        <p:attrNameLst>
                                          <p:attrName>style.visibility</p:attrName>
                                        </p:attrNameLst>
                                      </p:cBhvr>
                                      <p:to>
                                        <p:strVal val="visible"/>
                                      </p:to>
                                    </p:set>
                                    <p:animEffect filter="dissolve" transition="in">
                                      <p:cBhvr>
                                        <p:cTn id="67" dur="199"/>
                                        <p:tgtEl>
                                          <p:spTgt spid="665"/>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650"/>
                                        </p:tgtEl>
                                        <p:attrNameLst>
                                          <p:attrName>style.visibility</p:attrName>
                                        </p:attrNameLst>
                                      </p:cBhvr>
                                      <p:to>
                                        <p:strVal val="visible"/>
                                      </p:to>
                                    </p:set>
                                    <p:animEffect filter="dissolve" transition="in">
                                      <p:cBhvr>
                                        <p:cTn id="72" dur="100"/>
                                        <p:tgtEl>
                                          <p:spTgt spid="650"/>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670"/>
                                        </p:tgtEl>
                                        <p:attrNameLst>
                                          <p:attrName>style.visibility</p:attrName>
                                        </p:attrNameLst>
                                      </p:cBhvr>
                                      <p:to>
                                        <p:strVal val="visible"/>
                                      </p:to>
                                    </p:set>
                                    <p:animEffect filter="dissolve" transition="in">
                                      <p:cBhvr>
                                        <p:cTn id="77" dur="100"/>
                                        <p:tgtEl>
                                          <p:spTgt spid="670"/>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651"/>
                                        </p:tgtEl>
                                        <p:attrNameLst>
                                          <p:attrName>style.visibility</p:attrName>
                                        </p:attrNameLst>
                                      </p:cBhvr>
                                      <p:to>
                                        <p:strVal val="visible"/>
                                      </p:to>
                                    </p:set>
                                    <p:animEffect filter="dissolve" transition="in">
                                      <p:cBhvr>
                                        <p:cTn id="82" dur="100"/>
                                        <p:tgtEl>
                                          <p:spTgt spid="651"/>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7" fill="hold">
                                  <p:stCondLst>
                                    <p:cond delay="0"/>
                                  </p:stCondLst>
                                  <p:iterate type="el" backwards="0">
                                    <p:tmAbs val="0"/>
                                  </p:iterate>
                                  <p:childTnLst>
                                    <p:set>
                                      <p:cBhvr>
                                        <p:cTn id="86" fill="hold"/>
                                        <p:tgtEl>
                                          <p:spTgt spid="652"/>
                                        </p:tgtEl>
                                        <p:attrNameLst>
                                          <p:attrName>style.visibility</p:attrName>
                                        </p:attrNameLst>
                                      </p:cBhvr>
                                      <p:to>
                                        <p:strVal val="visible"/>
                                      </p:to>
                                    </p:set>
                                    <p:animEffect filter="dissolve" transition="in">
                                      <p:cBhvr>
                                        <p:cTn id="87" dur="100"/>
                                        <p:tgtEl>
                                          <p:spTgt spid="652"/>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8" fill="hold">
                                  <p:stCondLst>
                                    <p:cond delay="0"/>
                                  </p:stCondLst>
                                  <p:iterate type="el" backwards="0">
                                    <p:tmAbs val="0"/>
                                  </p:iterate>
                                  <p:childTnLst>
                                    <p:set>
                                      <p:cBhvr>
                                        <p:cTn id="91" fill="hold"/>
                                        <p:tgtEl>
                                          <p:spTgt spid="653"/>
                                        </p:tgtEl>
                                        <p:attrNameLst>
                                          <p:attrName>style.visibility</p:attrName>
                                        </p:attrNameLst>
                                      </p:cBhvr>
                                      <p:to>
                                        <p:strVal val="visible"/>
                                      </p:to>
                                    </p:set>
                                    <p:animEffect filter="dissolve" transition="in">
                                      <p:cBhvr>
                                        <p:cTn id="92" dur="100"/>
                                        <p:tgtEl>
                                          <p:spTgt spid="653"/>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9" fill="hold">
                                  <p:stCondLst>
                                    <p:cond delay="0"/>
                                  </p:stCondLst>
                                  <p:iterate type="el" backwards="0">
                                    <p:tmAbs val="0"/>
                                  </p:iterate>
                                  <p:childTnLst>
                                    <p:set>
                                      <p:cBhvr>
                                        <p:cTn id="96" fill="hold"/>
                                        <p:tgtEl>
                                          <p:spTgt spid="646"/>
                                        </p:tgtEl>
                                        <p:attrNameLst>
                                          <p:attrName>style.visibility</p:attrName>
                                        </p:attrNameLst>
                                      </p:cBhvr>
                                      <p:to>
                                        <p:strVal val="visible"/>
                                      </p:to>
                                    </p:set>
                                    <p:animEffect filter="dissolve" transition="in">
                                      <p:cBhvr>
                                        <p:cTn id="97" dur="100"/>
                                        <p:tgtEl>
                                          <p:spTgt spid="646"/>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0" fill="hold">
                                  <p:stCondLst>
                                    <p:cond delay="0"/>
                                  </p:stCondLst>
                                  <p:iterate type="el" backwards="0">
                                    <p:tmAbs val="0"/>
                                  </p:iterate>
                                  <p:childTnLst>
                                    <p:set>
                                      <p:cBhvr>
                                        <p:cTn id="101" fill="hold"/>
                                        <p:tgtEl>
                                          <p:spTgt spid="654"/>
                                        </p:tgtEl>
                                        <p:attrNameLst>
                                          <p:attrName>style.visibility</p:attrName>
                                        </p:attrNameLst>
                                      </p:cBhvr>
                                      <p:to>
                                        <p:strVal val="visible"/>
                                      </p:to>
                                    </p:set>
                                    <p:animEffect filter="dissolve" transition="in">
                                      <p:cBhvr>
                                        <p:cTn id="102" dur="100"/>
                                        <p:tgtEl>
                                          <p:spTgt spid="654"/>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1" fill="hold">
                                  <p:stCondLst>
                                    <p:cond delay="0"/>
                                  </p:stCondLst>
                                  <p:iterate type="el" backwards="0">
                                    <p:tmAbs val="0"/>
                                  </p:iterate>
                                  <p:childTnLst>
                                    <p:set>
                                      <p:cBhvr>
                                        <p:cTn id="106" fill="hold"/>
                                        <p:tgtEl>
                                          <p:spTgt spid="655"/>
                                        </p:tgtEl>
                                        <p:attrNameLst>
                                          <p:attrName>style.visibility</p:attrName>
                                        </p:attrNameLst>
                                      </p:cBhvr>
                                      <p:to>
                                        <p:strVal val="visible"/>
                                      </p:to>
                                    </p:set>
                                    <p:animEffect filter="dissolve" transition="in">
                                      <p:cBhvr>
                                        <p:cTn id="107" dur="100"/>
                                        <p:tgtEl>
                                          <p:spTgt spid="655"/>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9" grpId="22" fill="hold">
                                  <p:stCondLst>
                                    <p:cond delay="0"/>
                                  </p:stCondLst>
                                  <p:iterate type="el" backwards="0">
                                    <p:tmAbs val="0"/>
                                  </p:iterate>
                                  <p:childTnLst>
                                    <p:set>
                                      <p:cBhvr>
                                        <p:cTn id="111" fill="hold"/>
                                        <p:tgtEl>
                                          <p:spTgt spid="658"/>
                                        </p:tgtEl>
                                        <p:attrNameLst>
                                          <p:attrName>style.visibility</p:attrName>
                                        </p:attrNameLst>
                                      </p:cBhvr>
                                      <p:to>
                                        <p:strVal val="visible"/>
                                      </p:to>
                                    </p:set>
                                    <p:animEffect filter="dissolve" transition="in">
                                      <p:cBhvr>
                                        <p:cTn id="112" dur="100"/>
                                        <p:tgtEl>
                                          <p:spTgt spid="658"/>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ID="9" grpId="23" fill="hold">
                                  <p:stCondLst>
                                    <p:cond delay="0"/>
                                  </p:stCondLst>
                                  <p:iterate type="el" backwards="0">
                                    <p:tmAbs val="0"/>
                                  </p:iterate>
                                  <p:childTnLst>
                                    <p:set>
                                      <p:cBhvr>
                                        <p:cTn id="116" fill="hold"/>
                                        <p:tgtEl>
                                          <p:spTgt spid="659"/>
                                        </p:tgtEl>
                                        <p:attrNameLst>
                                          <p:attrName>style.visibility</p:attrName>
                                        </p:attrNameLst>
                                      </p:cBhvr>
                                      <p:to>
                                        <p:strVal val="visible"/>
                                      </p:to>
                                    </p:set>
                                    <p:animEffect filter="dissolve" transition="in">
                                      <p:cBhvr>
                                        <p:cTn id="117" dur="100"/>
                                        <p:tgtEl>
                                          <p:spTgt spid="659"/>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ID="9" grpId="24" fill="hold">
                                  <p:stCondLst>
                                    <p:cond delay="0"/>
                                  </p:stCondLst>
                                  <p:iterate type="el" backwards="0">
                                    <p:tmAbs val="0"/>
                                  </p:iterate>
                                  <p:childTnLst>
                                    <p:set>
                                      <p:cBhvr>
                                        <p:cTn id="121" fill="hold"/>
                                        <p:tgtEl>
                                          <p:spTgt spid="660"/>
                                        </p:tgtEl>
                                        <p:attrNameLst>
                                          <p:attrName>style.visibility</p:attrName>
                                        </p:attrNameLst>
                                      </p:cBhvr>
                                      <p:to>
                                        <p:strVal val="visible"/>
                                      </p:to>
                                    </p:set>
                                    <p:animEffect filter="dissolve" transition="in">
                                      <p:cBhvr>
                                        <p:cTn id="122" dur="100"/>
                                        <p:tgtEl>
                                          <p:spTgt spid="660"/>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9" grpId="25" fill="hold">
                                  <p:stCondLst>
                                    <p:cond delay="0"/>
                                  </p:stCondLst>
                                  <p:iterate type="el" backwards="0">
                                    <p:tmAbs val="0"/>
                                  </p:iterate>
                                  <p:childTnLst>
                                    <p:set>
                                      <p:cBhvr>
                                        <p:cTn id="126" fill="hold"/>
                                        <p:tgtEl>
                                          <p:spTgt spid="664"/>
                                        </p:tgtEl>
                                        <p:attrNameLst>
                                          <p:attrName>style.visibility</p:attrName>
                                        </p:attrNameLst>
                                      </p:cBhvr>
                                      <p:to>
                                        <p:strVal val="visible"/>
                                      </p:to>
                                    </p:set>
                                    <p:animEffect filter="dissolve" transition="in">
                                      <p:cBhvr>
                                        <p:cTn id="127" dur="100"/>
                                        <p:tgtEl>
                                          <p:spTgt spid="664"/>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26" fill="hold">
                                  <p:stCondLst>
                                    <p:cond delay="0"/>
                                  </p:stCondLst>
                                  <p:iterate type="el" backwards="0">
                                    <p:tmAbs val="0"/>
                                  </p:iterate>
                                  <p:childTnLst>
                                    <p:set>
                                      <p:cBhvr>
                                        <p:cTn id="131" fill="hold"/>
                                        <p:tgtEl>
                                          <p:spTgt spid="661"/>
                                        </p:tgtEl>
                                        <p:attrNameLst>
                                          <p:attrName>style.visibility</p:attrName>
                                        </p:attrNameLst>
                                      </p:cBhvr>
                                      <p:to>
                                        <p:strVal val="visible"/>
                                      </p:to>
                                    </p:set>
                                    <p:animEffect filter="dissolve" transition="in">
                                      <p:cBhvr>
                                        <p:cTn id="132" dur="100"/>
                                        <p:tgtEl>
                                          <p:spTgt spid="661"/>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9" grpId="27" fill="hold">
                                  <p:stCondLst>
                                    <p:cond delay="0"/>
                                  </p:stCondLst>
                                  <p:iterate type="el" backwards="0">
                                    <p:tmAbs val="0"/>
                                  </p:iterate>
                                  <p:childTnLst>
                                    <p:set>
                                      <p:cBhvr>
                                        <p:cTn id="136" fill="hold"/>
                                        <p:tgtEl>
                                          <p:spTgt spid="663"/>
                                        </p:tgtEl>
                                        <p:attrNameLst>
                                          <p:attrName>style.visibility</p:attrName>
                                        </p:attrNameLst>
                                      </p:cBhvr>
                                      <p:to>
                                        <p:strVal val="visible"/>
                                      </p:to>
                                    </p:set>
                                    <p:animEffect filter="dissolve" transition="in">
                                      <p:cBhvr>
                                        <p:cTn id="137" dur="100"/>
                                        <p:tgtEl>
                                          <p:spTgt spid="663"/>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ID="9" grpId="28" fill="hold">
                                  <p:stCondLst>
                                    <p:cond delay="0"/>
                                  </p:stCondLst>
                                  <p:iterate type="el" backwards="0">
                                    <p:tmAbs val="0"/>
                                  </p:iterate>
                                  <p:childTnLst>
                                    <p:set>
                                      <p:cBhvr>
                                        <p:cTn id="141" fill="hold"/>
                                        <p:tgtEl>
                                          <p:spTgt spid="662"/>
                                        </p:tgtEl>
                                        <p:attrNameLst>
                                          <p:attrName>style.visibility</p:attrName>
                                        </p:attrNameLst>
                                      </p:cBhvr>
                                      <p:to>
                                        <p:strVal val="visible"/>
                                      </p:to>
                                    </p:set>
                                    <p:animEffect filter="dissolve" transition="in">
                                      <p:cBhvr>
                                        <p:cTn id="142" dur="100"/>
                                        <p:tgtEl>
                                          <p:spTgt spid="662"/>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ID="9" grpId="29" fill="hold">
                                  <p:stCondLst>
                                    <p:cond delay="0"/>
                                  </p:stCondLst>
                                  <p:iterate type="el" backwards="0">
                                    <p:tmAbs val="0"/>
                                  </p:iterate>
                                  <p:childTnLst>
                                    <p:set>
                                      <p:cBhvr>
                                        <p:cTn id="146" fill="hold"/>
                                        <p:tgtEl>
                                          <p:spTgt spid="669"/>
                                        </p:tgtEl>
                                        <p:attrNameLst>
                                          <p:attrName>style.visibility</p:attrName>
                                        </p:attrNameLst>
                                      </p:cBhvr>
                                      <p:to>
                                        <p:strVal val="visible"/>
                                      </p:to>
                                    </p:set>
                                    <p:animEffect filter="dissolve" transition="in">
                                      <p:cBhvr>
                                        <p:cTn id="147" dur="100"/>
                                        <p:tgtEl>
                                          <p:spTgt spid="669"/>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ID="9" grpId="30" fill="hold">
                                  <p:stCondLst>
                                    <p:cond delay="0"/>
                                  </p:stCondLst>
                                  <p:iterate type="el" backwards="0">
                                    <p:tmAbs val="0"/>
                                  </p:iterate>
                                  <p:childTnLst>
                                    <p:set>
                                      <p:cBhvr>
                                        <p:cTn id="151" fill="hold"/>
                                        <p:tgtEl>
                                          <p:spTgt spid="656"/>
                                        </p:tgtEl>
                                        <p:attrNameLst>
                                          <p:attrName>style.visibility</p:attrName>
                                        </p:attrNameLst>
                                      </p:cBhvr>
                                      <p:to>
                                        <p:strVal val="visible"/>
                                      </p:to>
                                    </p:set>
                                    <p:animEffect filter="dissolve" transition="in">
                                      <p:cBhvr>
                                        <p:cTn id="152" dur="100"/>
                                        <p:tgtEl>
                                          <p:spTgt spid="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5" grpId="13"/>
      <p:bldP build="whole" bldLvl="1" animBg="1" rev="0" advAuto="0" spid="638" grpId="3"/>
      <p:bldP build="whole" bldLvl="1" animBg="1" rev="0" advAuto="0" spid="645" grpId="12"/>
      <p:bldP build="whole" bldLvl="1" animBg="1" rev="0" advAuto="0" spid="641" grpId="8"/>
      <p:bldP build="whole" bldLvl="1" animBg="1" rev="0" advAuto="0" spid="646" grpId="19"/>
      <p:bldP build="whole" bldLvl="1" animBg="1" rev="0" advAuto="0" spid="644" grpId="10"/>
      <p:bldP build="whole" bldLvl="1" animBg="1" rev="0" advAuto="0" spid="634" grpId="1"/>
      <p:bldP build="whole" bldLvl="1" animBg="1" rev="0" advAuto="0" spid="640" grpId="6"/>
      <p:bldP build="whole" bldLvl="1" animBg="1" rev="0" advAuto="0" spid="668" grpId="11"/>
      <p:bldP build="whole" bldLvl="1" animBg="1" rev="0" advAuto="0" spid="650" grpId="14"/>
      <p:bldP build="whole" bldLvl="1" animBg="1" rev="0" advAuto="0" spid="655" grpId="21"/>
      <p:bldP build="whole" bldLvl="1" animBg="1" rev="0" advAuto="0" spid="639" grpId="5"/>
      <p:bldP build="whole" bldLvl="1" animBg="1" rev="0" advAuto="0" spid="637" grpId="2"/>
      <p:bldP build="whole" bldLvl="1" animBg="1" rev="0" advAuto="0" spid="654" grpId="20"/>
      <p:bldP build="whole" bldLvl="1" animBg="1" rev="0" advAuto="0" spid="664" grpId="25"/>
      <p:bldP build="whole" bldLvl="1" animBg="1" rev="0" advAuto="0" spid="653" grpId="18"/>
      <p:bldP build="whole" bldLvl="1" animBg="1" rev="0" advAuto="0" spid="663" grpId="27"/>
      <p:bldP build="whole" bldLvl="1" animBg="1" rev="0" advAuto="0" spid="656" grpId="30"/>
      <p:bldP build="whole" bldLvl="1" animBg="1" rev="0" advAuto="0" spid="652" grpId="17"/>
      <p:bldP build="whole" bldLvl="1" animBg="1" rev="0" advAuto="0" spid="670" grpId="15"/>
      <p:bldP build="whole" bldLvl="1" animBg="1" rev="0" advAuto="0" spid="643" grpId="4"/>
      <p:bldP build="whole" bldLvl="1" animBg="1" rev="0" advAuto="0" spid="667" grpId="7"/>
      <p:bldP build="whole" bldLvl="1" animBg="1" rev="0" advAuto="0" spid="651" grpId="16"/>
      <p:bldP build="whole" bldLvl="1" animBg="1" rev="0" advAuto="0" spid="660" grpId="24"/>
      <p:bldP build="whole" bldLvl="1" animBg="1" rev="0" advAuto="0" spid="661" grpId="26"/>
      <p:bldP build="whole" bldLvl="1" animBg="1" rev="0" advAuto="0" spid="662" grpId="28"/>
      <p:bldP build="whole" bldLvl="1" animBg="1" rev="0" advAuto="0" spid="659" grpId="23"/>
      <p:bldP build="whole" bldLvl="1" animBg="1" rev="0" advAuto="0" spid="669" grpId="29"/>
      <p:bldP build="whole" bldLvl="1" animBg="1" rev="0" advAuto="0" spid="658" grpId="22"/>
      <p:bldP build="whole" bldLvl="1" animBg="1" rev="0" advAuto="0" spid="642" grpId="9"/>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Subnetting"/>
          <p:cNvSpPr txBox="1"/>
          <p:nvPr>
            <p:ph type="title"/>
          </p:nvPr>
        </p:nvSpPr>
        <p:spPr>
          <a:xfrm>
            <a:off x="952500" y="262189"/>
            <a:ext cx="11099800" cy="2159001"/>
          </a:xfrm>
          <a:prstGeom prst="rect">
            <a:avLst/>
          </a:prstGeom>
        </p:spPr>
        <p:txBody>
          <a:bodyPr/>
          <a:lstStyle/>
          <a:p>
            <a:pPr/>
            <a:r>
              <a:t>Subnetting</a:t>
            </a:r>
          </a:p>
        </p:txBody>
      </p:sp>
      <p:sp>
        <p:nvSpPr>
          <p:cNvPr id="675" name="Circle"/>
          <p:cNvSpPr/>
          <p:nvPr/>
        </p:nvSpPr>
        <p:spPr>
          <a:xfrm>
            <a:off x="9611261" y="6904764"/>
            <a:ext cx="2188910" cy="218891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676" name="Line"/>
          <p:cNvSpPr/>
          <p:nvPr/>
        </p:nvSpPr>
        <p:spPr>
          <a:xfrm flipV="1">
            <a:off x="10705716" y="6808681"/>
            <a:ext cx="1" cy="2457277"/>
          </a:xfrm>
          <a:prstGeom prst="line">
            <a:avLst/>
          </a:prstGeom>
          <a:ln w="25400">
            <a:solidFill>
              <a:srgbClr val="000000"/>
            </a:solidFill>
            <a:miter lim="400000"/>
          </a:ln>
        </p:spPr>
        <p:txBody>
          <a:bodyPr lIns="50800" tIns="50800" rIns="50800" bIns="50800" anchor="ctr"/>
          <a:lstStyle/>
          <a:p>
            <a:pPr>
              <a:defRPr sz="2400"/>
            </a:pPr>
          </a:p>
        </p:txBody>
      </p:sp>
      <p:sp>
        <p:nvSpPr>
          <p:cNvPr id="677" name="192.168.1.0"/>
          <p:cNvSpPr txBox="1"/>
          <p:nvPr/>
        </p:nvSpPr>
        <p:spPr>
          <a:xfrm>
            <a:off x="179371" y="2705040"/>
            <a:ext cx="185841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192.168.1.0</a:t>
            </a:r>
          </a:p>
        </p:txBody>
      </p:sp>
      <p:sp>
        <p:nvSpPr>
          <p:cNvPr id="678" name="0"/>
          <p:cNvSpPr txBox="1"/>
          <p:nvPr/>
        </p:nvSpPr>
        <p:spPr>
          <a:xfrm>
            <a:off x="10521464" y="6248755"/>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a:t>
            </a:r>
          </a:p>
        </p:txBody>
      </p:sp>
      <p:sp>
        <p:nvSpPr>
          <p:cNvPr id="679" name="256"/>
          <p:cNvSpPr txBox="1"/>
          <p:nvPr/>
        </p:nvSpPr>
        <p:spPr>
          <a:xfrm>
            <a:off x="10267261" y="5856923"/>
            <a:ext cx="87691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256</a:t>
            </a:r>
          </a:p>
        </p:txBody>
      </p:sp>
      <p:sp>
        <p:nvSpPr>
          <p:cNvPr id="680" name="255.255.255.0"/>
          <p:cNvSpPr txBox="1"/>
          <p:nvPr/>
        </p:nvSpPr>
        <p:spPr>
          <a:xfrm>
            <a:off x="162897" y="3310723"/>
            <a:ext cx="222560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255.255.255.0</a:t>
            </a:r>
          </a:p>
        </p:txBody>
      </p:sp>
      <p:sp>
        <p:nvSpPr>
          <p:cNvPr id="681" name="2 Subnet"/>
          <p:cNvSpPr txBox="1"/>
          <p:nvPr/>
        </p:nvSpPr>
        <p:spPr>
          <a:xfrm>
            <a:off x="4131771" y="2628840"/>
            <a:ext cx="20711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 </a:t>
            </a:r>
            <a:r>
              <a:rPr>
                <a:solidFill>
                  <a:schemeClr val="accent5"/>
                </a:solidFill>
              </a:rPr>
              <a:t>Subnet</a:t>
            </a:r>
            <a:r>
              <a:t> </a:t>
            </a:r>
          </a:p>
        </p:txBody>
      </p:sp>
      <p:sp>
        <p:nvSpPr>
          <p:cNvPr id="682" name="11111111.11111111.11111111.00000000"/>
          <p:cNvSpPr txBox="1"/>
          <p:nvPr/>
        </p:nvSpPr>
        <p:spPr>
          <a:xfrm>
            <a:off x="230700" y="3948156"/>
            <a:ext cx="531840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11111111.11111111.11111111.00000000</a:t>
            </a:r>
          </a:p>
        </p:txBody>
      </p:sp>
      <p:sp>
        <p:nvSpPr>
          <p:cNvPr id="683" name="11111111.11111111.11111111."/>
          <p:cNvSpPr txBox="1"/>
          <p:nvPr/>
        </p:nvSpPr>
        <p:spPr>
          <a:xfrm>
            <a:off x="214474" y="4394199"/>
            <a:ext cx="407563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11111111.11111111.11111111.</a:t>
            </a:r>
          </a:p>
        </p:txBody>
      </p:sp>
      <p:sp>
        <p:nvSpPr>
          <p:cNvPr id="684" name="1"/>
          <p:cNvSpPr txBox="1"/>
          <p:nvPr/>
        </p:nvSpPr>
        <p:spPr>
          <a:xfrm>
            <a:off x="4167509" y="4381499"/>
            <a:ext cx="269647"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chemeClr val="accent5">
                    <a:hueOff val="-176146"/>
                    <a:satOff val="3665"/>
                    <a:lumOff val="-13986"/>
                  </a:schemeClr>
                </a:solidFill>
              </a:defRPr>
            </a:lvl1pPr>
          </a:lstStyle>
          <a:p>
            <a:pPr/>
            <a:r>
              <a:t>1</a:t>
            </a:r>
          </a:p>
        </p:txBody>
      </p:sp>
      <p:sp>
        <p:nvSpPr>
          <p:cNvPr id="685" name="0000000"/>
          <p:cNvSpPr txBox="1"/>
          <p:nvPr/>
        </p:nvSpPr>
        <p:spPr>
          <a:xfrm>
            <a:off x="4335539" y="4387631"/>
            <a:ext cx="120172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chemeClr val="accent2"/>
                </a:solidFill>
              </a:defRPr>
            </a:lvl1pPr>
          </a:lstStyle>
          <a:p>
            <a:pPr/>
            <a:r>
              <a:t>0000000</a:t>
            </a:r>
          </a:p>
        </p:txBody>
      </p:sp>
      <p:sp>
        <p:nvSpPr>
          <p:cNvPr id="686" name="= 1 felezés"/>
          <p:cNvSpPr txBox="1"/>
          <p:nvPr/>
        </p:nvSpPr>
        <p:spPr>
          <a:xfrm>
            <a:off x="6105067" y="2628840"/>
            <a:ext cx="24999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a:solidFill>
                  <a:schemeClr val="accent5"/>
                </a:solidFill>
              </a:rPr>
              <a:t>1</a:t>
            </a:r>
            <a:r>
              <a:t> felezés </a:t>
            </a:r>
          </a:p>
        </p:txBody>
      </p:sp>
      <p:sp>
        <p:nvSpPr>
          <p:cNvPr id="687" name="255.255.255.128"/>
          <p:cNvSpPr txBox="1"/>
          <p:nvPr/>
        </p:nvSpPr>
        <p:spPr>
          <a:xfrm>
            <a:off x="176809" y="5059022"/>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255.255.255.128</a:t>
            </a:r>
          </a:p>
        </p:txBody>
      </p:sp>
      <p:sp>
        <p:nvSpPr>
          <p:cNvPr id="688" name="0000000"/>
          <p:cNvSpPr txBox="1"/>
          <p:nvPr/>
        </p:nvSpPr>
        <p:spPr>
          <a:xfrm>
            <a:off x="4322839" y="5053457"/>
            <a:ext cx="120172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chemeClr val="accent2"/>
                </a:solidFill>
              </a:defRPr>
            </a:lvl1pPr>
          </a:lstStyle>
          <a:p>
            <a:pPr/>
            <a:r>
              <a:t>0000000</a:t>
            </a:r>
          </a:p>
        </p:txBody>
      </p:sp>
      <p:sp>
        <p:nvSpPr>
          <p:cNvPr id="689" name="Line"/>
          <p:cNvSpPr/>
          <p:nvPr/>
        </p:nvSpPr>
        <p:spPr>
          <a:xfrm>
            <a:off x="240231" y="4823779"/>
            <a:ext cx="4075635" cy="1"/>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693" name="Group"/>
          <p:cNvGrpSpPr/>
          <p:nvPr/>
        </p:nvGrpSpPr>
        <p:grpSpPr>
          <a:xfrm>
            <a:off x="4064536" y="5806714"/>
            <a:ext cx="1376458" cy="730213"/>
            <a:chOff x="0" y="0"/>
            <a:chExt cx="1376457" cy="730211"/>
          </a:xfrm>
        </p:grpSpPr>
        <p:sp>
          <p:nvSpPr>
            <p:cNvPr id="690" name="2"/>
            <p:cNvSpPr txBox="1"/>
            <p:nvPr/>
          </p:nvSpPr>
          <p:spPr>
            <a:xfrm>
              <a:off x="-1" y="234911"/>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691" name="7"/>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7</a:t>
              </a:r>
            </a:p>
          </p:txBody>
        </p:sp>
        <p:sp>
          <p:nvSpPr>
            <p:cNvPr id="692" name="= 128"/>
            <p:cNvSpPr txBox="1"/>
            <p:nvPr/>
          </p:nvSpPr>
          <p:spPr>
            <a:xfrm>
              <a:off x="401656" y="234911"/>
              <a:ext cx="97480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128</a:t>
              </a:r>
            </a:p>
          </p:txBody>
        </p:sp>
      </p:grpSp>
      <p:sp>
        <p:nvSpPr>
          <p:cNvPr id="694" name="128"/>
          <p:cNvSpPr txBox="1"/>
          <p:nvPr/>
        </p:nvSpPr>
        <p:spPr>
          <a:xfrm>
            <a:off x="1322142" y="6022745"/>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a:t>
            </a:r>
          </a:p>
        </p:txBody>
      </p:sp>
      <p:sp>
        <p:nvSpPr>
          <p:cNvPr id="695" name="Net ID"/>
          <p:cNvSpPr txBox="1"/>
          <p:nvPr/>
        </p:nvSpPr>
        <p:spPr>
          <a:xfrm>
            <a:off x="6227795" y="3492038"/>
            <a:ext cx="10500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Net ID</a:t>
            </a:r>
          </a:p>
        </p:txBody>
      </p:sp>
      <p:sp>
        <p:nvSpPr>
          <p:cNvPr id="696" name="192.168.1.0"/>
          <p:cNvSpPr txBox="1"/>
          <p:nvPr/>
        </p:nvSpPr>
        <p:spPr>
          <a:xfrm>
            <a:off x="6225799" y="3995799"/>
            <a:ext cx="159009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192.168.1.0</a:t>
            </a:r>
          </a:p>
        </p:txBody>
      </p:sp>
      <p:sp>
        <p:nvSpPr>
          <p:cNvPr id="697" name="Line"/>
          <p:cNvSpPr/>
          <p:nvPr/>
        </p:nvSpPr>
        <p:spPr>
          <a:xfrm flipH="1">
            <a:off x="7680057" y="3809182"/>
            <a:ext cx="12701" cy="250116"/>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698" name="128"/>
          <p:cNvSpPr txBox="1"/>
          <p:nvPr/>
        </p:nvSpPr>
        <p:spPr>
          <a:xfrm>
            <a:off x="7565511" y="4460780"/>
            <a:ext cx="58034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128</a:t>
            </a:r>
          </a:p>
        </p:txBody>
      </p:sp>
      <p:sp>
        <p:nvSpPr>
          <p:cNvPr id="699" name="Line"/>
          <p:cNvSpPr/>
          <p:nvPr/>
        </p:nvSpPr>
        <p:spPr>
          <a:xfrm>
            <a:off x="7863248" y="5058826"/>
            <a:ext cx="1900943" cy="2154734"/>
          </a:xfrm>
          <a:prstGeom prst="line">
            <a:avLst/>
          </a:prstGeom>
          <a:ln w="12700">
            <a:solidFill>
              <a:srgbClr val="1A931F"/>
            </a:solidFill>
            <a:miter lim="400000"/>
            <a:tailEnd type="triangle"/>
          </a:ln>
        </p:spPr>
        <p:txBody>
          <a:bodyPr lIns="50800" tIns="50800" rIns="50800" bIns="50800" anchor="ctr"/>
          <a:lstStyle/>
          <a:p>
            <a:pPr>
              <a:defRPr sz="2400"/>
            </a:pPr>
          </a:p>
        </p:txBody>
      </p:sp>
      <p:sp>
        <p:nvSpPr>
          <p:cNvPr id="725" name="Connection Line"/>
          <p:cNvSpPr/>
          <p:nvPr/>
        </p:nvSpPr>
        <p:spPr>
          <a:xfrm>
            <a:off x="7288777" y="2986073"/>
            <a:ext cx="4110025" cy="4082497"/>
          </a:xfrm>
          <a:custGeom>
            <a:avLst/>
            <a:gdLst/>
            <a:ahLst/>
            <a:cxnLst>
              <a:cxn ang="0">
                <a:pos x="wd2" y="hd2"/>
              </a:cxn>
              <a:cxn ang="5400000">
                <a:pos x="wd2" y="hd2"/>
              </a:cxn>
              <a:cxn ang="10800000">
                <a:pos x="wd2" y="hd2"/>
              </a:cxn>
              <a:cxn ang="16200000">
                <a:pos x="wd2" y="hd2"/>
              </a:cxn>
            </a:cxnLst>
            <a:rect l="0" t="0" r="r" b="b"/>
            <a:pathLst>
              <a:path w="21600" h="17292" fill="norm" stroke="1" extrusionOk="0">
                <a:moveTo>
                  <a:pt x="0" y="4276"/>
                </a:moveTo>
                <a:cubicBezTo>
                  <a:pt x="13671" y="-4308"/>
                  <a:pt x="20871" y="31"/>
                  <a:pt x="21600" y="17292"/>
                </a:cubicBezTo>
              </a:path>
            </a:pathLst>
          </a:custGeom>
          <a:ln w="12700">
            <a:solidFill>
              <a:srgbClr val="1A931F"/>
            </a:solidFill>
            <a:miter lim="400000"/>
            <a:tailEnd type="triangle"/>
          </a:ln>
        </p:spPr>
        <p:txBody>
          <a:bodyPr/>
          <a:lstStyle/>
          <a:p>
            <a:pPr/>
          </a:p>
        </p:txBody>
      </p:sp>
      <p:sp>
        <p:nvSpPr>
          <p:cNvPr id="701" name="192.168.1."/>
          <p:cNvSpPr txBox="1"/>
          <p:nvPr/>
        </p:nvSpPr>
        <p:spPr>
          <a:xfrm>
            <a:off x="6224662" y="4460780"/>
            <a:ext cx="143474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a:t>
            </a:r>
          </a:p>
        </p:txBody>
      </p:sp>
      <p:sp>
        <p:nvSpPr>
          <p:cNvPr id="702" name="LBA"/>
          <p:cNvSpPr txBox="1"/>
          <p:nvPr/>
        </p:nvSpPr>
        <p:spPr>
          <a:xfrm>
            <a:off x="11251083" y="3435986"/>
            <a:ext cx="7383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LBA</a:t>
            </a:r>
          </a:p>
        </p:txBody>
      </p:sp>
      <p:sp>
        <p:nvSpPr>
          <p:cNvPr id="703" name="192.168.1.127"/>
          <p:cNvSpPr txBox="1"/>
          <p:nvPr/>
        </p:nvSpPr>
        <p:spPr>
          <a:xfrm>
            <a:off x="11092370" y="4006067"/>
            <a:ext cx="190078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192.168.1.127</a:t>
            </a:r>
          </a:p>
        </p:txBody>
      </p:sp>
      <p:sp>
        <p:nvSpPr>
          <p:cNvPr id="704" name="192.168.1.1 -126"/>
          <p:cNvSpPr txBox="1"/>
          <p:nvPr/>
        </p:nvSpPr>
        <p:spPr>
          <a:xfrm>
            <a:off x="8393484" y="4018407"/>
            <a:ext cx="222684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192.168.1.1 -126</a:t>
            </a:r>
          </a:p>
        </p:txBody>
      </p:sp>
      <p:sp>
        <p:nvSpPr>
          <p:cNvPr id="705" name="192.168.1.129 - 254"/>
          <p:cNvSpPr txBox="1"/>
          <p:nvPr/>
        </p:nvSpPr>
        <p:spPr>
          <a:xfrm>
            <a:off x="8377101" y="4473480"/>
            <a:ext cx="2615211"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192.168.1.129 - 254</a:t>
            </a:r>
          </a:p>
        </p:txBody>
      </p:sp>
      <p:sp>
        <p:nvSpPr>
          <p:cNvPr id="706" name="192.168.1.255"/>
          <p:cNvSpPr txBox="1"/>
          <p:nvPr/>
        </p:nvSpPr>
        <p:spPr>
          <a:xfrm>
            <a:off x="11105070" y="4479801"/>
            <a:ext cx="190078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192.168.1.255</a:t>
            </a:r>
          </a:p>
        </p:txBody>
      </p:sp>
      <p:sp>
        <p:nvSpPr>
          <p:cNvPr id="707" name="Valid IP"/>
          <p:cNvSpPr txBox="1"/>
          <p:nvPr/>
        </p:nvSpPr>
        <p:spPr>
          <a:xfrm>
            <a:off x="8558482" y="3492038"/>
            <a:ext cx="12151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Valid IP</a:t>
            </a:r>
          </a:p>
        </p:txBody>
      </p:sp>
      <p:sp>
        <p:nvSpPr>
          <p:cNvPr id="708" name="(7 db)"/>
          <p:cNvSpPr txBox="1"/>
          <p:nvPr/>
        </p:nvSpPr>
        <p:spPr>
          <a:xfrm>
            <a:off x="5641944" y="5055847"/>
            <a:ext cx="87482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a:r>
              <a:t>(7 db)</a:t>
            </a:r>
          </a:p>
        </p:txBody>
      </p:sp>
      <p:sp>
        <p:nvSpPr>
          <p:cNvPr id="726" name="Connection Line"/>
          <p:cNvSpPr/>
          <p:nvPr/>
        </p:nvSpPr>
        <p:spPr>
          <a:xfrm>
            <a:off x="4686636" y="5271747"/>
            <a:ext cx="726260" cy="684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path>
            </a:pathLst>
          </a:custGeom>
          <a:ln w="12700">
            <a:solidFill>
              <a:srgbClr val="1A931F"/>
            </a:solidFill>
            <a:miter lim="400000"/>
            <a:tailEnd type="triangle"/>
          </a:ln>
        </p:spPr>
        <p:txBody>
          <a:bodyPr/>
          <a:lstStyle/>
          <a:p>
            <a:pPr/>
          </a:p>
        </p:txBody>
      </p:sp>
      <p:sp>
        <p:nvSpPr>
          <p:cNvPr id="710" name="Line"/>
          <p:cNvSpPr/>
          <p:nvPr/>
        </p:nvSpPr>
        <p:spPr>
          <a:xfrm>
            <a:off x="4309698" y="3162630"/>
            <a:ext cx="2490948" cy="12996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187" y="20852"/>
                  <a:pt x="480" y="20218"/>
                  <a:pt x="844" y="19771"/>
                </a:cubicBezTo>
                <a:cubicBezTo>
                  <a:pt x="2229" y="18072"/>
                  <a:pt x="3930" y="19389"/>
                  <a:pt x="5532" y="20086"/>
                </a:cubicBezTo>
                <a:cubicBezTo>
                  <a:pt x="6992" y="20721"/>
                  <a:pt x="8523" y="20696"/>
                  <a:pt x="9899" y="20002"/>
                </a:cubicBezTo>
                <a:cubicBezTo>
                  <a:pt x="11072" y="19411"/>
                  <a:pt x="12141" y="18321"/>
                  <a:pt x="12929" y="16464"/>
                </a:cubicBezTo>
                <a:cubicBezTo>
                  <a:pt x="14888" y="11855"/>
                  <a:pt x="14453" y="3246"/>
                  <a:pt x="17782" y="2043"/>
                </a:cubicBezTo>
                <a:cubicBezTo>
                  <a:pt x="18927" y="1629"/>
                  <a:pt x="20235" y="2629"/>
                  <a:pt x="21159" y="1170"/>
                </a:cubicBezTo>
                <a:cubicBezTo>
                  <a:pt x="21356" y="859"/>
                  <a:pt x="21508" y="456"/>
                  <a:pt x="21600" y="0"/>
                </a:cubicBezTo>
              </a:path>
            </a:pathLst>
          </a:custGeom>
          <a:ln w="25400">
            <a:solidFill>
              <a:srgbClr val="A04108"/>
            </a:solidFill>
            <a:miter lim="400000"/>
            <a:headEnd type="triangle"/>
          </a:ln>
        </p:spPr>
        <p:txBody>
          <a:bodyPr lIns="50800" tIns="50800" rIns="50800" bIns="50800" anchor="ctr"/>
          <a:lstStyle/>
          <a:p>
            <a:pPr>
              <a:defRPr sz="2400"/>
            </a:pPr>
          </a:p>
        </p:txBody>
      </p:sp>
      <p:sp>
        <p:nvSpPr>
          <p:cNvPr id="711" name="INC ="/>
          <p:cNvSpPr txBox="1"/>
          <p:nvPr/>
        </p:nvSpPr>
        <p:spPr>
          <a:xfrm>
            <a:off x="219786" y="6022745"/>
            <a:ext cx="108442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a:t>
            </a:r>
          </a:p>
        </p:txBody>
      </p:sp>
      <p:grpSp>
        <p:nvGrpSpPr>
          <p:cNvPr id="715" name="Group"/>
          <p:cNvGrpSpPr/>
          <p:nvPr/>
        </p:nvGrpSpPr>
        <p:grpSpPr>
          <a:xfrm>
            <a:off x="2907064" y="6986468"/>
            <a:ext cx="884880" cy="730213"/>
            <a:chOff x="0" y="0"/>
            <a:chExt cx="884878" cy="730212"/>
          </a:xfrm>
        </p:grpSpPr>
        <p:sp>
          <p:nvSpPr>
            <p:cNvPr id="712"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713" name="h"/>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h</a:t>
              </a:r>
            </a:p>
          </p:txBody>
        </p:sp>
        <p:sp>
          <p:nvSpPr>
            <p:cNvPr id="714" name="- 2"/>
            <p:cNvSpPr txBox="1"/>
            <p:nvPr/>
          </p:nvSpPr>
          <p:spPr>
            <a:xfrm>
              <a:off x="385235" y="234912"/>
              <a:ext cx="49964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grpSp>
        <p:nvGrpSpPr>
          <p:cNvPr id="719" name="Group"/>
          <p:cNvGrpSpPr/>
          <p:nvPr/>
        </p:nvGrpSpPr>
        <p:grpSpPr>
          <a:xfrm>
            <a:off x="2907064" y="8533824"/>
            <a:ext cx="1725649" cy="730213"/>
            <a:chOff x="0" y="0"/>
            <a:chExt cx="1725647" cy="730212"/>
          </a:xfrm>
        </p:grpSpPr>
        <p:sp>
          <p:nvSpPr>
            <p:cNvPr id="716"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717" name="8"/>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8</a:t>
              </a:r>
            </a:p>
          </p:txBody>
        </p:sp>
        <p:sp>
          <p:nvSpPr>
            <p:cNvPr id="718" name="- 2 = 254"/>
            <p:cNvSpPr txBox="1"/>
            <p:nvPr/>
          </p:nvSpPr>
          <p:spPr>
            <a:xfrm>
              <a:off x="273707" y="234912"/>
              <a:ext cx="1451941"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 = 254</a:t>
              </a:r>
            </a:p>
          </p:txBody>
        </p:sp>
      </p:grpSp>
      <p:grpSp>
        <p:nvGrpSpPr>
          <p:cNvPr id="723" name="Group"/>
          <p:cNvGrpSpPr/>
          <p:nvPr/>
        </p:nvGrpSpPr>
        <p:grpSpPr>
          <a:xfrm>
            <a:off x="2907064" y="7760145"/>
            <a:ext cx="1725649" cy="730213"/>
            <a:chOff x="0" y="0"/>
            <a:chExt cx="1725647" cy="730212"/>
          </a:xfrm>
        </p:grpSpPr>
        <p:sp>
          <p:nvSpPr>
            <p:cNvPr id="720"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721" name="7"/>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7</a:t>
              </a:r>
            </a:p>
          </p:txBody>
        </p:sp>
        <p:sp>
          <p:nvSpPr>
            <p:cNvPr id="722" name="- 2 = 126"/>
            <p:cNvSpPr txBox="1"/>
            <p:nvPr/>
          </p:nvSpPr>
          <p:spPr>
            <a:xfrm>
              <a:off x="273707" y="234912"/>
              <a:ext cx="1451941"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 = 126</a:t>
              </a:r>
            </a:p>
          </p:txBody>
        </p:sp>
      </p:grpSp>
      <p:sp>
        <p:nvSpPr>
          <p:cNvPr id="724" name="Valid hosts:"/>
          <p:cNvSpPr txBox="1"/>
          <p:nvPr/>
        </p:nvSpPr>
        <p:spPr>
          <a:xfrm>
            <a:off x="390840" y="7099800"/>
            <a:ext cx="245196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Valid hosts: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24"/>
                                        </p:tgtEl>
                                        <p:attrNameLst>
                                          <p:attrName>style.visibility</p:attrName>
                                        </p:attrNameLst>
                                      </p:cBhvr>
                                      <p:to>
                                        <p:strVal val="visible"/>
                                      </p:to>
                                    </p:set>
                                    <p:animEffect filter="dissolve" transition="in">
                                      <p:cBhvr>
                                        <p:cTn id="7" dur="199"/>
                                        <p:tgtEl>
                                          <p:spTgt spid="7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15"/>
                                        </p:tgtEl>
                                        <p:attrNameLst>
                                          <p:attrName>style.visibility</p:attrName>
                                        </p:attrNameLst>
                                      </p:cBhvr>
                                      <p:to>
                                        <p:strVal val="visible"/>
                                      </p:to>
                                    </p:set>
                                    <p:animEffect filter="dissolve" transition="in">
                                      <p:cBhvr>
                                        <p:cTn id="12" dur="199"/>
                                        <p:tgtEl>
                                          <p:spTgt spid="71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23"/>
                                        </p:tgtEl>
                                        <p:attrNameLst>
                                          <p:attrName>style.visibility</p:attrName>
                                        </p:attrNameLst>
                                      </p:cBhvr>
                                      <p:to>
                                        <p:strVal val="visible"/>
                                      </p:to>
                                    </p:set>
                                    <p:animEffect filter="dissolve" transition="in">
                                      <p:cBhvr>
                                        <p:cTn id="17" dur="199"/>
                                        <p:tgtEl>
                                          <p:spTgt spid="72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19"/>
                                        </p:tgtEl>
                                        <p:attrNameLst>
                                          <p:attrName>style.visibility</p:attrName>
                                        </p:attrNameLst>
                                      </p:cBhvr>
                                      <p:to>
                                        <p:strVal val="visible"/>
                                      </p:to>
                                    </p:set>
                                    <p:animEffect filter="dissolve" transition="in">
                                      <p:cBhvr>
                                        <p:cTn id="22" dur="199"/>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3" grpId="3"/>
      <p:bldP build="whole" bldLvl="1" animBg="1" rev="0" advAuto="0" spid="724" grpId="1"/>
      <p:bldP build="whole" bldLvl="1" animBg="1" rev="0" advAuto="0" spid="715" grpId="2"/>
      <p:bldP build="whole" bldLvl="1" animBg="1" rev="0" advAuto="0" spid="719" grpId="4"/>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0" name="Subnetting"/>
          <p:cNvSpPr txBox="1"/>
          <p:nvPr>
            <p:ph type="title"/>
          </p:nvPr>
        </p:nvSpPr>
        <p:spPr>
          <a:xfrm>
            <a:off x="952500" y="262189"/>
            <a:ext cx="11099800" cy="2159001"/>
          </a:xfrm>
          <a:prstGeom prst="rect">
            <a:avLst/>
          </a:prstGeom>
        </p:spPr>
        <p:txBody>
          <a:bodyPr/>
          <a:lstStyle/>
          <a:p>
            <a:pPr/>
            <a:r>
              <a:t>Subnetting</a:t>
            </a:r>
          </a:p>
        </p:txBody>
      </p:sp>
      <p:sp>
        <p:nvSpPr>
          <p:cNvPr id="731" name="Oval"/>
          <p:cNvSpPr/>
          <p:nvPr/>
        </p:nvSpPr>
        <p:spPr>
          <a:xfrm>
            <a:off x="10849245" y="7828398"/>
            <a:ext cx="1674826" cy="1747877"/>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32" name="172.16.0.0/16"/>
          <p:cNvSpPr txBox="1"/>
          <p:nvPr/>
        </p:nvSpPr>
        <p:spPr>
          <a:xfrm>
            <a:off x="168677" y="2705040"/>
            <a:ext cx="213380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172.16.0.0/16</a:t>
            </a:r>
          </a:p>
        </p:txBody>
      </p:sp>
      <p:sp>
        <p:nvSpPr>
          <p:cNvPr id="733" name="0"/>
          <p:cNvSpPr txBox="1"/>
          <p:nvPr/>
        </p:nvSpPr>
        <p:spPr>
          <a:xfrm>
            <a:off x="11548304" y="7472083"/>
            <a:ext cx="27670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0</a:t>
            </a:r>
          </a:p>
        </p:txBody>
      </p:sp>
      <p:sp>
        <p:nvSpPr>
          <p:cNvPr id="734" name="256"/>
          <p:cNvSpPr txBox="1"/>
          <p:nvPr/>
        </p:nvSpPr>
        <p:spPr>
          <a:xfrm>
            <a:off x="11425222" y="7266623"/>
            <a:ext cx="51678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256</a:t>
            </a:r>
          </a:p>
        </p:txBody>
      </p:sp>
      <p:sp>
        <p:nvSpPr>
          <p:cNvPr id="735" name="255.255.0.0"/>
          <p:cNvSpPr txBox="1"/>
          <p:nvPr/>
        </p:nvSpPr>
        <p:spPr>
          <a:xfrm>
            <a:off x="219488" y="3310723"/>
            <a:ext cx="185841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255.255.0.0</a:t>
            </a:r>
          </a:p>
        </p:txBody>
      </p:sp>
      <p:sp>
        <p:nvSpPr>
          <p:cNvPr id="736" name="500 Subnet"/>
          <p:cNvSpPr txBox="1"/>
          <p:nvPr/>
        </p:nvSpPr>
        <p:spPr>
          <a:xfrm>
            <a:off x="3737867" y="2628840"/>
            <a:ext cx="257952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500 </a:t>
            </a:r>
            <a:r>
              <a:rPr>
                <a:solidFill>
                  <a:schemeClr val="accent5"/>
                </a:solidFill>
              </a:rPr>
              <a:t>Subnet</a:t>
            </a:r>
            <a:r>
              <a:t> </a:t>
            </a:r>
          </a:p>
        </p:txBody>
      </p:sp>
      <p:sp>
        <p:nvSpPr>
          <p:cNvPr id="737" name="11111111.11111111.00000000.00000000"/>
          <p:cNvSpPr txBox="1"/>
          <p:nvPr/>
        </p:nvSpPr>
        <p:spPr>
          <a:xfrm>
            <a:off x="100500" y="3916406"/>
            <a:ext cx="626460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11111111.11111111.00000000.00000000</a:t>
            </a:r>
          </a:p>
        </p:txBody>
      </p:sp>
      <p:sp>
        <p:nvSpPr>
          <p:cNvPr id="738" name="11111111.11111111."/>
          <p:cNvSpPr txBox="1"/>
          <p:nvPr/>
        </p:nvSpPr>
        <p:spPr>
          <a:xfrm>
            <a:off x="113916" y="4362450"/>
            <a:ext cx="323535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a:t>
            </a:r>
          </a:p>
        </p:txBody>
      </p:sp>
      <p:sp>
        <p:nvSpPr>
          <p:cNvPr id="739" name="11111111.1"/>
          <p:cNvSpPr txBox="1"/>
          <p:nvPr/>
        </p:nvSpPr>
        <p:spPr>
          <a:xfrm>
            <a:off x="3208024" y="4362450"/>
            <a:ext cx="185841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hueOff val="-176146"/>
                    <a:satOff val="3665"/>
                    <a:lumOff val="-13986"/>
                  </a:schemeClr>
                </a:solidFill>
              </a:defRPr>
            </a:lvl1pPr>
          </a:lstStyle>
          <a:p>
            <a:pPr/>
            <a:r>
              <a:t>11111111.1</a:t>
            </a:r>
          </a:p>
        </p:txBody>
      </p:sp>
      <p:sp>
        <p:nvSpPr>
          <p:cNvPr id="740" name="0000000"/>
          <p:cNvSpPr txBox="1"/>
          <p:nvPr/>
        </p:nvSpPr>
        <p:spPr>
          <a:xfrm>
            <a:off x="4955870" y="4355637"/>
            <a:ext cx="139944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0000000</a:t>
            </a:r>
          </a:p>
        </p:txBody>
      </p:sp>
      <p:sp>
        <p:nvSpPr>
          <p:cNvPr id="741" name="= 9 felezés"/>
          <p:cNvSpPr txBox="1"/>
          <p:nvPr/>
        </p:nvSpPr>
        <p:spPr>
          <a:xfrm>
            <a:off x="6219367" y="2628840"/>
            <a:ext cx="24999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a:solidFill>
                  <a:schemeClr val="accent5"/>
                </a:solidFill>
              </a:rPr>
              <a:t>9</a:t>
            </a:r>
            <a:r>
              <a:t> felezés </a:t>
            </a:r>
          </a:p>
        </p:txBody>
      </p:sp>
      <p:sp>
        <p:nvSpPr>
          <p:cNvPr id="742" name="255.255.255.128"/>
          <p:cNvSpPr txBox="1"/>
          <p:nvPr/>
        </p:nvSpPr>
        <p:spPr>
          <a:xfrm>
            <a:off x="164109" y="5059022"/>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255.255.255.128</a:t>
            </a:r>
          </a:p>
        </p:txBody>
      </p:sp>
      <p:sp>
        <p:nvSpPr>
          <p:cNvPr id="743" name="0000000"/>
          <p:cNvSpPr txBox="1"/>
          <p:nvPr/>
        </p:nvSpPr>
        <p:spPr>
          <a:xfrm>
            <a:off x="4925193" y="5139361"/>
            <a:ext cx="139944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0000000</a:t>
            </a:r>
          </a:p>
        </p:txBody>
      </p:sp>
      <p:sp>
        <p:nvSpPr>
          <p:cNvPr id="744" name="Line"/>
          <p:cNvSpPr/>
          <p:nvPr/>
        </p:nvSpPr>
        <p:spPr>
          <a:xfrm>
            <a:off x="227531" y="4950779"/>
            <a:ext cx="4795877" cy="1"/>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748" name="Group"/>
          <p:cNvGrpSpPr/>
          <p:nvPr/>
        </p:nvGrpSpPr>
        <p:grpSpPr>
          <a:xfrm>
            <a:off x="4788436" y="5641614"/>
            <a:ext cx="1376458" cy="730213"/>
            <a:chOff x="0" y="0"/>
            <a:chExt cx="1376457" cy="730212"/>
          </a:xfrm>
        </p:grpSpPr>
        <p:sp>
          <p:nvSpPr>
            <p:cNvPr id="745"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746" name="7"/>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7</a:t>
              </a:r>
            </a:p>
          </p:txBody>
        </p:sp>
        <p:sp>
          <p:nvSpPr>
            <p:cNvPr id="747" name="= 128"/>
            <p:cNvSpPr txBox="1"/>
            <p:nvPr/>
          </p:nvSpPr>
          <p:spPr>
            <a:xfrm>
              <a:off x="401656" y="234912"/>
              <a:ext cx="97480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128</a:t>
              </a:r>
            </a:p>
          </p:txBody>
        </p:sp>
      </p:grpSp>
      <p:sp>
        <p:nvSpPr>
          <p:cNvPr id="749" name="INC = 128"/>
          <p:cNvSpPr txBox="1"/>
          <p:nvPr/>
        </p:nvSpPr>
        <p:spPr>
          <a:xfrm>
            <a:off x="252878" y="5717494"/>
            <a:ext cx="163520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128</a:t>
            </a:r>
          </a:p>
        </p:txBody>
      </p:sp>
      <p:sp>
        <p:nvSpPr>
          <p:cNvPr id="750" name="Net ID"/>
          <p:cNvSpPr txBox="1"/>
          <p:nvPr/>
        </p:nvSpPr>
        <p:spPr>
          <a:xfrm>
            <a:off x="6532595" y="3873038"/>
            <a:ext cx="10500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Net ID</a:t>
            </a:r>
          </a:p>
        </p:txBody>
      </p:sp>
      <p:sp>
        <p:nvSpPr>
          <p:cNvPr id="751" name="172.16.0.0"/>
          <p:cNvSpPr txBox="1"/>
          <p:nvPr/>
        </p:nvSpPr>
        <p:spPr>
          <a:xfrm>
            <a:off x="6488232" y="4345049"/>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172.16.0.0</a:t>
            </a:r>
          </a:p>
        </p:txBody>
      </p:sp>
      <p:sp>
        <p:nvSpPr>
          <p:cNvPr id="752" name="Line"/>
          <p:cNvSpPr/>
          <p:nvPr/>
        </p:nvSpPr>
        <p:spPr>
          <a:xfrm>
            <a:off x="8035657" y="4005416"/>
            <a:ext cx="1" cy="3823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753" name="128"/>
          <p:cNvSpPr txBox="1"/>
          <p:nvPr/>
        </p:nvSpPr>
        <p:spPr>
          <a:xfrm>
            <a:off x="7904144" y="4835430"/>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a:t>
            </a:r>
          </a:p>
        </p:txBody>
      </p:sp>
      <p:sp>
        <p:nvSpPr>
          <p:cNvPr id="754" name="172.16.0."/>
          <p:cNvSpPr txBox="1"/>
          <p:nvPr/>
        </p:nvSpPr>
        <p:spPr>
          <a:xfrm>
            <a:off x="6501217" y="4835430"/>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172.16.0.</a:t>
            </a:r>
          </a:p>
        </p:txBody>
      </p:sp>
      <p:sp>
        <p:nvSpPr>
          <p:cNvPr id="755" name="LBA"/>
          <p:cNvSpPr txBox="1"/>
          <p:nvPr/>
        </p:nvSpPr>
        <p:spPr>
          <a:xfrm>
            <a:off x="10967756" y="3871738"/>
            <a:ext cx="7383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LBA</a:t>
            </a:r>
          </a:p>
        </p:txBody>
      </p:sp>
      <p:sp>
        <p:nvSpPr>
          <p:cNvPr id="756" name="172.16.0.127"/>
          <p:cNvSpPr txBox="1"/>
          <p:nvPr/>
        </p:nvSpPr>
        <p:spPr>
          <a:xfrm>
            <a:off x="10925304" y="4333625"/>
            <a:ext cx="204200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172.16.0.127</a:t>
            </a:r>
          </a:p>
        </p:txBody>
      </p:sp>
      <p:sp>
        <p:nvSpPr>
          <p:cNvPr id="757" name="0.1 - 0.126"/>
          <p:cNvSpPr txBox="1"/>
          <p:nvPr/>
        </p:nvSpPr>
        <p:spPr>
          <a:xfrm>
            <a:off x="8774713" y="4329557"/>
            <a:ext cx="169298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0.1 - 0.126</a:t>
            </a:r>
          </a:p>
        </p:txBody>
      </p:sp>
      <p:sp>
        <p:nvSpPr>
          <p:cNvPr id="758" name="Valid IP"/>
          <p:cNvSpPr txBox="1"/>
          <p:nvPr/>
        </p:nvSpPr>
        <p:spPr>
          <a:xfrm>
            <a:off x="8812482" y="3873038"/>
            <a:ext cx="12151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Valid IP</a:t>
            </a:r>
          </a:p>
        </p:txBody>
      </p:sp>
      <p:sp>
        <p:nvSpPr>
          <p:cNvPr id="759" name="CIDR"/>
          <p:cNvSpPr txBox="1"/>
          <p:nvPr/>
        </p:nvSpPr>
        <p:spPr>
          <a:xfrm>
            <a:off x="2021246" y="2127162"/>
            <a:ext cx="90314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CIDR</a:t>
            </a:r>
          </a:p>
        </p:txBody>
      </p:sp>
      <p:sp>
        <p:nvSpPr>
          <p:cNvPr id="760" name="Oval"/>
          <p:cNvSpPr/>
          <p:nvPr/>
        </p:nvSpPr>
        <p:spPr>
          <a:xfrm rot="18674821">
            <a:off x="1633998" y="2109820"/>
            <a:ext cx="1617611" cy="1147933"/>
          </a:xfrm>
          <a:prstGeom prst="ellipse">
            <a:avLst/>
          </a:prstGeom>
          <a:blipFill>
            <a:blip r:embed="rId4">
              <a:alphaModFix amt="38813"/>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761" name="Screenshot 2015-09-19 04.08.07.png" descr="Screenshot 2015-09-19 04.08.07.png"/>
          <p:cNvPicPr>
            <a:picLocks noChangeAspect="1"/>
          </p:cNvPicPr>
          <p:nvPr/>
        </p:nvPicPr>
        <p:blipFill>
          <a:blip r:embed="rId5">
            <a:extLst/>
          </a:blip>
          <a:stretch>
            <a:fillRect/>
          </a:stretch>
        </p:blipFill>
        <p:spPr>
          <a:xfrm>
            <a:off x="9332161" y="1375980"/>
            <a:ext cx="2686291" cy="1540868"/>
          </a:xfrm>
          <a:prstGeom prst="rect">
            <a:avLst/>
          </a:prstGeom>
          <a:ln w="12700">
            <a:miter lim="400000"/>
          </a:ln>
        </p:spPr>
      </p:pic>
      <p:sp>
        <p:nvSpPr>
          <p:cNvPr id="762" name="172.16.1."/>
          <p:cNvSpPr txBox="1"/>
          <p:nvPr/>
        </p:nvSpPr>
        <p:spPr>
          <a:xfrm>
            <a:off x="6513954" y="5333536"/>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172.16.1.</a:t>
            </a:r>
          </a:p>
        </p:txBody>
      </p:sp>
      <p:sp>
        <p:nvSpPr>
          <p:cNvPr id="763" name="0"/>
          <p:cNvSpPr txBox="1"/>
          <p:nvPr/>
        </p:nvSpPr>
        <p:spPr>
          <a:xfrm>
            <a:off x="7986172" y="5333536"/>
            <a:ext cx="29789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0</a:t>
            </a:r>
          </a:p>
        </p:txBody>
      </p:sp>
      <p:sp>
        <p:nvSpPr>
          <p:cNvPr id="764" name="172.16.1."/>
          <p:cNvSpPr txBox="1"/>
          <p:nvPr/>
        </p:nvSpPr>
        <p:spPr>
          <a:xfrm>
            <a:off x="6501254" y="5848093"/>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172.16.1.</a:t>
            </a:r>
          </a:p>
        </p:txBody>
      </p:sp>
      <p:sp>
        <p:nvSpPr>
          <p:cNvPr id="765" name="128"/>
          <p:cNvSpPr txBox="1"/>
          <p:nvPr/>
        </p:nvSpPr>
        <p:spPr>
          <a:xfrm>
            <a:off x="7904181" y="5848093"/>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a:t>
            </a:r>
          </a:p>
        </p:txBody>
      </p:sp>
      <p:sp>
        <p:nvSpPr>
          <p:cNvPr id="766" name="172.16.2."/>
          <p:cNvSpPr txBox="1"/>
          <p:nvPr/>
        </p:nvSpPr>
        <p:spPr>
          <a:xfrm>
            <a:off x="6514428" y="6363537"/>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172.16.2.</a:t>
            </a:r>
          </a:p>
        </p:txBody>
      </p:sp>
      <p:sp>
        <p:nvSpPr>
          <p:cNvPr id="767" name="0"/>
          <p:cNvSpPr txBox="1"/>
          <p:nvPr/>
        </p:nvSpPr>
        <p:spPr>
          <a:xfrm>
            <a:off x="7973946" y="6363537"/>
            <a:ext cx="29789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0</a:t>
            </a:r>
          </a:p>
        </p:txBody>
      </p:sp>
      <p:sp>
        <p:nvSpPr>
          <p:cNvPr id="768" name="172.16.2."/>
          <p:cNvSpPr txBox="1"/>
          <p:nvPr/>
        </p:nvSpPr>
        <p:spPr>
          <a:xfrm>
            <a:off x="6505772" y="6833437"/>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172.16.2.</a:t>
            </a:r>
          </a:p>
        </p:txBody>
      </p:sp>
      <p:sp>
        <p:nvSpPr>
          <p:cNvPr id="769" name="128"/>
          <p:cNvSpPr txBox="1"/>
          <p:nvPr/>
        </p:nvSpPr>
        <p:spPr>
          <a:xfrm>
            <a:off x="7934099" y="6833437"/>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a:t>
            </a:r>
          </a:p>
        </p:txBody>
      </p:sp>
      <p:sp>
        <p:nvSpPr>
          <p:cNvPr id="770" name="172.16.0.255"/>
          <p:cNvSpPr txBox="1"/>
          <p:nvPr/>
        </p:nvSpPr>
        <p:spPr>
          <a:xfrm>
            <a:off x="10925304" y="4786028"/>
            <a:ext cx="204200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172.16.0.255</a:t>
            </a:r>
          </a:p>
        </p:txBody>
      </p:sp>
      <p:sp>
        <p:nvSpPr>
          <p:cNvPr id="771" name="0.129 - 0.254"/>
          <p:cNvSpPr txBox="1"/>
          <p:nvPr/>
        </p:nvSpPr>
        <p:spPr>
          <a:xfrm>
            <a:off x="8768922" y="4815200"/>
            <a:ext cx="20601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0.129 - 0.254</a:t>
            </a:r>
          </a:p>
        </p:txBody>
      </p:sp>
      <p:sp>
        <p:nvSpPr>
          <p:cNvPr id="772" name="1.1 - 1.126"/>
          <p:cNvSpPr txBox="1"/>
          <p:nvPr/>
        </p:nvSpPr>
        <p:spPr>
          <a:xfrm>
            <a:off x="8749313" y="5333536"/>
            <a:ext cx="169298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1.1 - 1.126</a:t>
            </a:r>
          </a:p>
        </p:txBody>
      </p:sp>
      <p:sp>
        <p:nvSpPr>
          <p:cNvPr id="773" name="172.16.1.127"/>
          <p:cNvSpPr txBox="1"/>
          <p:nvPr/>
        </p:nvSpPr>
        <p:spPr>
          <a:xfrm>
            <a:off x="10948938" y="5339376"/>
            <a:ext cx="204200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172.16.1.127</a:t>
            </a:r>
          </a:p>
        </p:txBody>
      </p:sp>
      <p:sp>
        <p:nvSpPr>
          <p:cNvPr id="774" name="1.129 - 1.254"/>
          <p:cNvSpPr txBox="1"/>
          <p:nvPr/>
        </p:nvSpPr>
        <p:spPr>
          <a:xfrm>
            <a:off x="8743522" y="5876526"/>
            <a:ext cx="20601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1.129 - 1.254</a:t>
            </a:r>
          </a:p>
        </p:txBody>
      </p:sp>
      <p:sp>
        <p:nvSpPr>
          <p:cNvPr id="775" name="172.16.1.255"/>
          <p:cNvSpPr txBox="1"/>
          <p:nvPr/>
        </p:nvSpPr>
        <p:spPr>
          <a:xfrm>
            <a:off x="10977958" y="5876526"/>
            <a:ext cx="204200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172.16.1.255</a:t>
            </a:r>
          </a:p>
        </p:txBody>
      </p:sp>
      <p:grpSp>
        <p:nvGrpSpPr>
          <p:cNvPr id="779" name="Group"/>
          <p:cNvGrpSpPr/>
          <p:nvPr/>
        </p:nvGrpSpPr>
        <p:grpSpPr>
          <a:xfrm>
            <a:off x="3370748" y="8046409"/>
            <a:ext cx="1725649" cy="730213"/>
            <a:chOff x="0" y="0"/>
            <a:chExt cx="1725647" cy="730212"/>
          </a:xfrm>
        </p:grpSpPr>
        <p:sp>
          <p:nvSpPr>
            <p:cNvPr id="776"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777" name="7"/>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7</a:t>
              </a:r>
            </a:p>
          </p:txBody>
        </p:sp>
        <p:sp>
          <p:nvSpPr>
            <p:cNvPr id="778" name="- 2 = 126"/>
            <p:cNvSpPr txBox="1"/>
            <p:nvPr/>
          </p:nvSpPr>
          <p:spPr>
            <a:xfrm>
              <a:off x="273707" y="234912"/>
              <a:ext cx="1451941"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 = 126</a:t>
              </a:r>
            </a:p>
          </p:txBody>
        </p:sp>
      </p:grpSp>
      <p:grpSp>
        <p:nvGrpSpPr>
          <p:cNvPr id="783" name="Group"/>
          <p:cNvGrpSpPr/>
          <p:nvPr/>
        </p:nvGrpSpPr>
        <p:grpSpPr>
          <a:xfrm>
            <a:off x="3387462" y="7162503"/>
            <a:ext cx="884880" cy="730213"/>
            <a:chOff x="0" y="0"/>
            <a:chExt cx="884878" cy="730212"/>
          </a:xfrm>
        </p:grpSpPr>
        <p:sp>
          <p:nvSpPr>
            <p:cNvPr id="780"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781" name="h"/>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h</a:t>
              </a:r>
            </a:p>
          </p:txBody>
        </p:sp>
        <p:sp>
          <p:nvSpPr>
            <p:cNvPr id="782" name="- 2"/>
            <p:cNvSpPr txBox="1"/>
            <p:nvPr/>
          </p:nvSpPr>
          <p:spPr>
            <a:xfrm>
              <a:off x="385235" y="234912"/>
              <a:ext cx="49964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sp>
        <p:nvSpPr>
          <p:cNvPr id="784" name="Valid hosts:"/>
          <p:cNvSpPr txBox="1"/>
          <p:nvPr/>
        </p:nvSpPr>
        <p:spPr>
          <a:xfrm>
            <a:off x="625594" y="7279096"/>
            <a:ext cx="24519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Valid hosts: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59"/>
                                        </p:tgtEl>
                                        <p:attrNameLst>
                                          <p:attrName>style.visibility</p:attrName>
                                        </p:attrNameLst>
                                      </p:cBhvr>
                                      <p:to>
                                        <p:strVal val="visible"/>
                                      </p:to>
                                    </p:set>
                                    <p:animEffect filter="dissolve" transition="in">
                                      <p:cBhvr>
                                        <p:cTn id="7" dur="1000"/>
                                        <p:tgtEl>
                                          <p:spTgt spid="7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60"/>
                                        </p:tgtEl>
                                        <p:attrNameLst>
                                          <p:attrName>style.visibility</p:attrName>
                                        </p:attrNameLst>
                                      </p:cBhvr>
                                      <p:to>
                                        <p:strVal val="visible"/>
                                      </p:to>
                                    </p:set>
                                    <p:animEffect filter="dissolve" transition="in">
                                      <p:cBhvr>
                                        <p:cTn id="12" dur="199"/>
                                        <p:tgtEl>
                                          <p:spTgt spid="76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35"/>
                                        </p:tgtEl>
                                        <p:attrNameLst>
                                          <p:attrName>style.visibility</p:attrName>
                                        </p:attrNameLst>
                                      </p:cBhvr>
                                      <p:to>
                                        <p:strVal val="visible"/>
                                      </p:to>
                                    </p:set>
                                    <p:animEffect filter="dissolve" transition="in">
                                      <p:cBhvr>
                                        <p:cTn id="17" dur="199"/>
                                        <p:tgtEl>
                                          <p:spTgt spid="73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37"/>
                                        </p:tgtEl>
                                        <p:attrNameLst>
                                          <p:attrName>style.visibility</p:attrName>
                                        </p:attrNameLst>
                                      </p:cBhvr>
                                      <p:to>
                                        <p:strVal val="visible"/>
                                      </p:to>
                                    </p:set>
                                    <p:animEffect filter="dissolve" transition="in">
                                      <p:cBhvr>
                                        <p:cTn id="22" dur="199"/>
                                        <p:tgtEl>
                                          <p:spTgt spid="73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36"/>
                                        </p:tgtEl>
                                        <p:attrNameLst>
                                          <p:attrName>style.visibility</p:attrName>
                                        </p:attrNameLst>
                                      </p:cBhvr>
                                      <p:to>
                                        <p:strVal val="visible"/>
                                      </p:to>
                                    </p:set>
                                    <p:animEffect filter="dissolve" transition="in">
                                      <p:cBhvr>
                                        <p:cTn id="27" dur="199"/>
                                        <p:tgtEl>
                                          <p:spTgt spid="73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741"/>
                                        </p:tgtEl>
                                        <p:attrNameLst>
                                          <p:attrName>style.visibility</p:attrName>
                                        </p:attrNameLst>
                                      </p:cBhvr>
                                      <p:to>
                                        <p:strVal val="visible"/>
                                      </p:to>
                                    </p:set>
                                    <p:animEffect filter="dissolve" transition="in">
                                      <p:cBhvr>
                                        <p:cTn id="32" dur="199"/>
                                        <p:tgtEl>
                                          <p:spTgt spid="74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738"/>
                                        </p:tgtEl>
                                        <p:attrNameLst>
                                          <p:attrName>style.visibility</p:attrName>
                                        </p:attrNameLst>
                                      </p:cBhvr>
                                      <p:to>
                                        <p:strVal val="visible"/>
                                      </p:to>
                                    </p:set>
                                    <p:animEffect filter="dissolve" transition="in">
                                      <p:cBhvr>
                                        <p:cTn id="37" dur="199"/>
                                        <p:tgtEl>
                                          <p:spTgt spid="73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739"/>
                                        </p:tgtEl>
                                        <p:attrNameLst>
                                          <p:attrName>style.visibility</p:attrName>
                                        </p:attrNameLst>
                                      </p:cBhvr>
                                      <p:to>
                                        <p:strVal val="visible"/>
                                      </p:to>
                                    </p:set>
                                    <p:animEffect filter="dissolve" transition="in">
                                      <p:cBhvr>
                                        <p:cTn id="42" dur="199"/>
                                        <p:tgtEl>
                                          <p:spTgt spid="73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740"/>
                                        </p:tgtEl>
                                        <p:attrNameLst>
                                          <p:attrName>style.visibility</p:attrName>
                                        </p:attrNameLst>
                                      </p:cBhvr>
                                      <p:to>
                                        <p:strVal val="visible"/>
                                      </p:to>
                                    </p:set>
                                    <p:animEffect filter="dissolve" transition="in">
                                      <p:cBhvr>
                                        <p:cTn id="47" dur="199"/>
                                        <p:tgtEl>
                                          <p:spTgt spid="740"/>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742"/>
                                        </p:tgtEl>
                                        <p:attrNameLst>
                                          <p:attrName>style.visibility</p:attrName>
                                        </p:attrNameLst>
                                      </p:cBhvr>
                                      <p:to>
                                        <p:strVal val="visible"/>
                                      </p:to>
                                    </p:set>
                                    <p:animEffect filter="dissolve" transition="in">
                                      <p:cBhvr>
                                        <p:cTn id="52" dur="199"/>
                                        <p:tgtEl>
                                          <p:spTgt spid="742"/>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744"/>
                                        </p:tgtEl>
                                        <p:attrNameLst>
                                          <p:attrName>style.visibility</p:attrName>
                                        </p:attrNameLst>
                                      </p:cBhvr>
                                      <p:to>
                                        <p:strVal val="visible"/>
                                      </p:to>
                                    </p:set>
                                    <p:animEffect filter="dissolve" transition="in">
                                      <p:cBhvr>
                                        <p:cTn id="57" dur="199"/>
                                        <p:tgtEl>
                                          <p:spTgt spid="744"/>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743"/>
                                        </p:tgtEl>
                                        <p:attrNameLst>
                                          <p:attrName>style.visibility</p:attrName>
                                        </p:attrNameLst>
                                      </p:cBhvr>
                                      <p:to>
                                        <p:strVal val="visible"/>
                                      </p:to>
                                    </p:set>
                                    <p:animEffect filter="dissolve" transition="in">
                                      <p:cBhvr>
                                        <p:cTn id="62" dur="199"/>
                                        <p:tgtEl>
                                          <p:spTgt spid="743"/>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748"/>
                                        </p:tgtEl>
                                        <p:attrNameLst>
                                          <p:attrName>style.visibility</p:attrName>
                                        </p:attrNameLst>
                                      </p:cBhvr>
                                      <p:to>
                                        <p:strVal val="visible"/>
                                      </p:to>
                                    </p:set>
                                    <p:animEffect filter="dissolve" transition="in">
                                      <p:cBhvr>
                                        <p:cTn id="67" dur="199"/>
                                        <p:tgtEl>
                                          <p:spTgt spid="748"/>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749"/>
                                        </p:tgtEl>
                                        <p:attrNameLst>
                                          <p:attrName>style.visibility</p:attrName>
                                        </p:attrNameLst>
                                      </p:cBhvr>
                                      <p:to>
                                        <p:strVal val="visible"/>
                                      </p:to>
                                    </p:set>
                                    <p:animEffect filter="dissolve" transition="in">
                                      <p:cBhvr>
                                        <p:cTn id="72" dur="199"/>
                                        <p:tgtEl>
                                          <p:spTgt spid="749"/>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750"/>
                                        </p:tgtEl>
                                        <p:attrNameLst>
                                          <p:attrName>style.visibility</p:attrName>
                                        </p:attrNameLst>
                                      </p:cBhvr>
                                      <p:to>
                                        <p:strVal val="visible"/>
                                      </p:to>
                                    </p:set>
                                    <p:animEffect filter="dissolve" transition="in">
                                      <p:cBhvr>
                                        <p:cTn id="77" dur="199"/>
                                        <p:tgtEl>
                                          <p:spTgt spid="750"/>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751"/>
                                        </p:tgtEl>
                                        <p:attrNameLst>
                                          <p:attrName>style.visibility</p:attrName>
                                        </p:attrNameLst>
                                      </p:cBhvr>
                                      <p:to>
                                        <p:strVal val="visible"/>
                                      </p:to>
                                    </p:set>
                                    <p:animEffect filter="dissolve" transition="in">
                                      <p:cBhvr>
                                        <p:cTn id="82" dur="199"/>
                                        <p:tgtEl>
                                          <p:spTgt spid="751"/>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7" fill="hold">
                                  <p:stCondLst>
                                    <p:cond delay="0"/>
                                  </p:stCondLst>
                                  <p:iterate type="el" backwards="0">
                                    <p:tmAbs val="0"/>
                                  </p:iterate>
                                  <p:childTnLst>
                                    <p:set>
                                      <p:cBhvr>
                                        <p:cTn id="86" fill="hold"/>
                                        <p:tgtEl>
                                          <p:spTgt spid="752"/>
                                        </p:tgtEl>
                                        <p:attrNameLst>
                                          <p:attrName>style.visibility</p:attrName>
                                        </p:attrNameLst>
                                      </p:cBhvr>
                                      <p:to>
                                        <p:strVal val="visible"/>
                                      </p:to>
                                    </p:set>
                                    <p:animEffect filter="dissolve" transition="in">
                                      <p:cBhvr>
                                        <p:cTn id="87" dur="200"/>
                                        <p:tgtEl>
                                          <p:spTgt spid="752"/>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8" fill="hold">
                                  <p:stCondLst>
                                    <p:cond delay="0"/>
                                  </p:stCondLst>
                                  <p:iterate type="el" backwards="0">
                                    <p:tmAbs val="0"/>
                                  </p:iterate>
                                  <p:childTnLst>
                                    <p:set>
                                      <p:cBhvr>
                                        <p:cTn id="91" fill="hold"/>
                                        <p:tgtEl>
                                          <p:spTgt spid="753"/>
                                        </p:tgtEl>
                                        <p:attrNameLst>
                                          <p:attrName>style.visibility</p:attrName>
                                        </p:attrNameLst>
                                      </p:cBhvr>
                                      <p:to>
                                        <p:strVal val="visible"/>
                                      </p:to>
                                    </p:set>
                                    <p:animEffect filter="dissolve" transition="in">
                                      <p:cBhvr>
                                        <p:cTn id="92" dur="199"/>
                                        <p:tgtEl>
                                          <p:spTgt spid="753"/>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9" fill="hold">
                                  <p:stCondLst>
                                    <p:cond delay="0"/>
                                  </p:stCondLst>
                                  <p:iterate type="el" backwards="0">
                                    <p:tmAbs val="0"/>
                                  </p:iterate>
                                  <p:childTnLst>
                                    <p:set>
                                      <p:cBhvr>
                                        <p:cTn id="96" fill="hold"/>
                                        <p:tgtEl>
                                          <p:spTgt spid="754"/>
                                        </p:tgtEl>
                                        <p:attrNameLst>
                                          <p:attrName>style.visibility</p:attrName>
                                        </p:attrNameLst>
                                      </p:cBhvr>
                                      <p:to>
                                        <p:strVal val="visible"/>
                                      </p:to>
                                    </p:set>
                                    <p:animEffect filter="dissolve" transition="in">
                                      <p:cBhvr>
                                        <p:cTn id="97" dur="199"/>
                                        <p:tgtEl>
                                          <p:spTgt spid="754"/>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0" fill="hold">
                                  <p:stCondLst>
                                    <p:cond delay="0"/>
                                  </p:stCondLst>
                                  <p:iterate type="el" backwards="0">
                                    <p:tmAbs val="0"/>
                                  </p:iterate>
                                  <p:childTnLst>
                                    <p:set>
                                      <p:cBhvr>
                                        <p:cTn id="101" fill="hold"/>
                                        <p:tgtEl>
                                          <p:spTgt spid="761"/>
                                        </p:tgtEl>
                                        <p:attrNameLst>
                                          <p:attrName>style.visibility</p:attrName>
                                        </p:attrNameLst>
                                      </p:cBhvr>
                                      <p:to>
                                        <p:strVal val="visible"/>
                                      </p:to>
                                    </p:set>
                                    <p:animEffect filter="dissolve" transition="in">
                                      <p:cBhvr>
                                        <p:cTn id="102" dur="200"/>
                                        <p:tgtEl>
                                          <p:spTgt spid="761"/>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1" fill="hold">
                                  <p:stCondLst>
                                    <p:cond delay="0"/>
                                  </p:stCondLst>
                                  <p:iterate type="el" backwards="0">
                                    <p:tmAbs val="0"/>
                                  </p:iterate>
                                  <p:childTnLst>
                                    <p:set>
                                      <p:cBhvr>
                                        <p:cTn id="106" fill="hold"/>
                                        <p:tgtEl>
                                          <p:spTgt spid="763"/>
                                        </p:tgtEl>
                                        <p:attrNameLst>
                                          <p:attrName>style.visibility</p:attrName>
                                        </p:attrNameLst>
                                      </p:cBhvr>
                                      <p:to>
                                        <p:strVal val="visible"/>
                                      </p:to>
                                    </p:set>
                                    <p:animEffect filter="dissolve" transition="in">
                                      <p:cBhvr>
                                        <p:cTn id="107" dur="199"/>
                                        <p:tgtEl>
                                          <p:spTgt spid="763"/>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9" grpId="22" fill="hold">
                                  <p:stCondLst>
                                    <p:cond delay="0"/>
                                  </p:stCondLst>
                                  <p:iterate type="el" backwards="0">
                                    <p:tmAbs val="0"/>
                                  </p:iterate>
                                  <p:childTnLst>
                                    <p:set>
                                      <p:cBhvr>
                                        <p:cTn id="111" fill="hold"/>
                                        <p:tgtEl>
                                          <p:spTgt spid="762"/>
                                        </p:tgtEl>
                                        <p:attrNameLst>
                                          <p:attrName>style.visibility</p:attrName>
                                        </p:attrNameLst>
                                      </p:cBhvr>
                                      <p:to>
                                        <p:strVal val="visible"/>
                                      </p:to>
                                    </p:set>
                                    <p:animEffect filter="dissolve" transition="in">
                                      <p:cBhvr>
                                        <p:cTn id="112" dur="199"/>
                                        <p:tgtEl>
                                          <p:spTgt spid="762"/>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ID="9" grpId="23" fill="hold">
                                  <p:stCondLst>
                                    <p:cond delay="0"/>
                                  </p:stCondLst>
                                  <p:iterate type="el" backwards="0">
                                    <p:tmAbs val="0"/>
                                  </p:iterate>
                                  <p:childTnLst>
                                    <p:set>
                                      <p:cBhvr>
                                        <p:cTn id="116" fill="hold"/>
                                        <p:tgtEl>
                                          <p:spTgt spid="765"/>
                                        </p:tgtEl>
                                        <p:attrNameLst>
                                          <p:attrName>style.visibility</p:attrName>
                                        </p:attrNameLst>
                                      </p:cBhvr>
                                      <p:to>
                                        <p:strVal val="visible"/>
                                      </p:to>
                                    </p:set>
                                    <p:animEffect filter="dissolve" transition="in">
                                      <p:cBhvr>
                                        <p:cTn id="117" dur="199"/>
                                        <p:tgtEl>
                                          <p:spTgt spid="765"/>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ID="9" grpId="24" fill="hold">
                                  <p:stCondLst>
                                    <p:cond delay="0"/>
                                  </p:stCondLst>
                                  <p:iterate type="el" backwards="0">
                                    <p:tmAbs val="0"/>
                                  </p:iterate>
                                  <p:childTnLst>
                                    <p:set>
                                      <p:cBhvr>
                                        <p:cTn id="121" fill="hold"/>
                                        <p:tgtEl>
                                          <p:spTgt spid="764"/>
                                        </p:tgtEl>
                                        <p:attrNameLst>
                                          <p:attrName>style.visibility</p:attrName>
                                        </p:attrNameLst>
                                      </p:cBhvr>
                                      <p:to>
                                        <p:strVal val="visible"/>
                                      </p:to>
                                    </p:set>
                                    <p:animEffect filter="dissolve" transition="in">
                                      <p:cBhvr>
                                        <p:cTn id="122" dur="199"/>
                                        <p:tgtEl>
                                          <p:spTgt spid="764"/>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9" grpId="25" fill="hold">
                                  <p:stCondLst>
                                    <p:cond delay="0"/>
                                  </p:stCondLst>
                                  <p:iterate type="el" backwards="0">
                                    <p:tmAbs val="0"/>
                                  </p:iterate>
                                  <p:childTnLst>
                                    <p:set>
                                      <p:cBhvr>
                                        <p:cTn id="126" fill="hold"/>
                                        <p:tgtEl>
                                          <p:spTgt spid="767"/>
                                        </p:tgtEl>
                                        <p:attrNameLst>
                                          <p:attrName>style.visibility</p:attrName>
                                        </p:attrNameLst>
                                      </p:cBhvr>
                                      <p:to>
                                        <p:strVal val="visible"/>
                                      </p:to>
                                    </p:set>
                                    <p:animEffect filter="dissolve" transition="in">
                                      <p:cBhvr>
                                        <p:cTn id="127" dur="199"/>
                                        <p:tgtEl>
                                          <p:spTgt spid="767"/>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26" fill="hold">
                                  <p:stCondLst>
                                    <p:cond delay="0"/>
                                  </p:stCondLst>
                                  <p:iterate type="el" backwards="0">
                                    <p:tmAbs val="0"/>
                                  </p:iterate>
                                  <p:childTnLst>
                                    <p:set>
                                      <p:cBhvr>
                                        <p:cTn id="131" fill="hold"/>
                                        <p:tgtEl>
                                          <p:spTgt spid="766"/>
                                        </p:tgtEl>
                                        <p:attrNameLst>
                                          <p:attrName>style.visibility</p:attrName>
                                        </p:attrNameLst>
                                      </p:cBhvr>
                                      <p:to>
                                        <p:strVal val="visible"/>
                                      </p:to>
                                    </p:set>
                                    <p:animEffect filter="dissolve" transition="in">
                                      <p:cBhvr>
                                        <p:cTn id="132" dur="200"/>
                                        <p:tgtEl>
                                          <p:spTgt spid="766"/>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9" grpId="27" fill="hold">
                                  <p:stCondLst>
                                    <p:cond delay="0"/>
                                  </p:stCondLst>
                                  <p:iterate type="el" backwards="0">
                                    <p:tmAbs val="0"/>
                                  </p:iterate>
                                  <p:childTnLst>
                                    <p:set>
                                      <p:cBhvr>
                                        <p:cTn id="136" fill="hold"/>
                                        <p:tgtEl>
                                          <p:spTgt spid="769"/>
                                        </p:tgtEl>
                                        <p:attrNameLst>
                                          <p:attrName>style.visibility</p:attrName>
                                        </p:attrNameLst>
                                      </p:cBhvr>
                                      <p:to>
                                        <p:strVal val="visible"/>
                                      </p:to>
                                    </p:set>
                                    <p:animEffect filter="dissolve" transition="in">
                                      <p:cBhvr>
                                        <p:cTn id="137" dur="199"/>
                                        <p:tgtEl>
                                          <p:spTgt spid="769"/>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ID="9" grpId="28" fill="hold">
                                  <p:stCondLst>
                                    <p:cond delay="0"/>
                                  </p:stCondLst>
                                  <p:iterate type="el" backwards="0">
                                    <p:tmAbs val="0"/>
                                  </p:iterate>
                                  <p:childTnLst>
                                    <p:set>
                                      <p:cBhvr>
                                        <p:cTn id="141" fill="hold"/>
                                        <p:tgtEl>
                                          <p:spTgt spid="768"/>
                                        </p:tgtEl>
                                        <p:attrNameLst>
                                          <p:attrName>style.visibility</p:attrName>
                                        </p:attrNameLst>
                                      </p:cBhvr>
                                      <p:to>
                                        <p:strVal val="visible"/>
                                      </p:to>
                                    </p:set>
                                    <p:animEffect filter="dissolve" transition="in">
                                      <p:cBhvr>
                                        <p:cTn id="142" dur="199"/>
                                        <p:tgtEl>
                                          <p:spTgt spid="768"/>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ID="9" grpId="29" fill="hold">
                                  <p:stCondLst>
                                    <p:cond delay="0"/>
                                  </p:stCondLst>
                                  <p:iterate type="el" backwards="0">
                                    <p:tmAbs val="0"/>
                                  </p:iterate>
                                  <p:childTnLst>
                                    <p:set>
                                      <p:cBhvr>
                                        <p:cTn id="146" fill="hold"/>
                                        <p:tgtEl>
                                          <p:spTgt spid="755"/>
                                        </p:tgtEl>
                                        <p:attrNameLst>
                                          <p:attrName>style.visibility</p:attrName>
                                        </p:attrNameLst>
                                      </p:cBhvr>
                                      <p:to>
                                        <p:strVal val="visible"/>
                                      </p:to>
                                    </p:set>
                                    <p:animEffect filter="dissolve" transition="in">
                                      <p:cBhvr>
                                        <p:cTn id="147" dur="199"/>
                                        <p:tgtEl>
                                          <p:spTgt spid="755"/>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ID="9" grpId="30" fill="hold">
                                  <p:stCondLst>
                                    <p:cond delay="0"/>
                                  </p:stCondLst>
                                  <p:iterate type="el" backwards="0">
                                    <p:tmAbs val="0"/>
                                  </p:iterate>
                                  <p:childTnLst>
                                    <p:set>
                                      <p:cBhvr>
                                        <p:cTn id="151" fill="hold"/>
                                        <p:tgtEl>
                                          <p:spTgt spid="756"/>
                                        </p:tgtEl>
                                        <p:attrNameLst>
                                          <p:attrName>style.visibility</p:attrName>
                                        </p:attrNameLst>
                                      </p:cBhvr>
                                      <p:to>
                                        <p:strVal val="visible"/>
                                      </p:to>
                                    </p:set>
                                    <p:animEffect filter="dissolve" transition="in">
                                      <p:cBhvr>
                                        <p:cTn id="152" dur="199"/>
                                        <p:tgtEl>
                                          <p:spTgt spid="756"/>
                                        </p:tgtEl>
                                      </p:cBhvr>
                                    </p:animEffect>
                                  </p:childTnLst>
                                </p:cTn>
                              </p:par>
                            </p:childTnLst>
                          </p:cTn>
                        </p:par>
                      </p:childTnLst>
                    </p:cTn>
                  </p:par>
                  <p:par>
                    <p:cTn id="153" fill="hold">
                      <p:stCondLst>
                        <p:cond delay="indefinite"/>
                      </p:stCondLst>
                      <p:childTnLst>
                        <p:par>
                          <p:cTn id="154" fill="hold">
                            <p:stCondLst>
                              <p:cond delay="0"/>
                            </p:stCondLst>
                            <p:childTnLst>
                              <p:par>
                                <p:cTn id="155" presetClass="entr" nodeType="clickEffect" presetID="9" grpId="31" fill="hold">
                                  <p:stCondLst>
                                    <p:cond delay="0"/>
                                  </p:stCondLst>
                                  <p:iterate type="el" backwards="0">
                                    <p:tmAbs val="0"/>
                                  </p:iterate>
                                  <p:childTnLst>
                                    <p:set>
                                      <p:cBhvr>
                                        <p:cTn id="156" fill="hold"/>
                                        <p:tgtEl>
                                          <p:spTgt spid="758"/>
                                        </p:tgtEl>
                                        <p:attrNameLst>
                                          <p:attrName>style.visibility</p:attrName>
                                        </p:attrNameLst>
                                      </p:cBhvr>
                                      <p:to>
                                        <p:strVal val="visible"/>
                                      </p:to>
                                    </p:set>
                                    <p:animEffect filter="dissolve" transition="in">
                                      <p:cBhvr>
                                        <p:cTn id="157" dur="199"/>
                                        <p:tgtEl>
                                          <p:spTgt spid="758"/>
                                        </p:tgtEl>
                                      </p:cBhvr>
                                    </p:animEffect>
                                  </p:childTnLst>
                                </p:cTn>
                              </p:par>
                            </p:childTnLst>
                          </p:cTn>
                        </p:par>
                      </p:childTnLst>
                    </p:cTn>
                  </p:par>
                  <p:par>
                    <p:cTn id="158" fill="hold">
                      <p:stCondLst>
                        <p:cond delay="indefinite"/>
                      </p:stCondLst>
                      <p:childTnLst>
                        <p:par>
                          <p:cTn id="159" fill="hold">
                            <p:stCondLst>
                              <p:cond delay="0"/>
                            </p:stCondLst>
                            <p:childTnLst>
                              <p:par>
                                <p:cTn id="160" presetClass="entr" nodeType="clickEffect" presetID="9" grpId="32" fill="hold">
                                  <p:stCondLst>
                                    <p:cond delay="0"/>
                                  </p:stCondLst>
                                  <p:iterate type="el" backwards="0">
                                    <p:tmAbs val="0"/>
                                  </p:iterate>
                                  <p:childTnLst>
                                    <p:set>
                                      <p:cBhvr>
                                        <p:cTn id="161" fill="hold"/>
                                        <p:tgtEl>
                                          <p:spTgt spid="757"/>
                                        </p:tgtEl>
                                        <p:attrNameLst>
                                          <p:attrName>style.visibility</p:attrName>
                                        </p:attrNameLst>
                                      </p:cBhvr>
                                      <p:to>
                                        <p:strVal val="visible"/>
                                      </p:to>
                                    </p:set>
                                    <p:animEffect filter="dissolve" transition="in">
                                      <p:cBhvr>
                                        <p:cTn id="162" dur="199"/>
                                        <p:tgtEl>
                                          <p:spTgt spid="757"/>
                                        </p:tgtEl>
                                      </p:cBhvr>
                                    </p:animEffect>
                                  </p:childTnLst>
                                </p:cTn>
                              </p:par>
                            </p:childTnLst>
                          </p:cTn>
                        </p:par>
                      </p:childTnLst>
                    </p:cTn>
                  </p:par>
                  <p:par>
                    <p:cTn id="163" fill="hold">
                      <p:stCondLst>
                        <p:cond delay="indefinite"/>
                      </p:stCondLst>
                      <p:childTnLst>
                        <p:par>
                          <p:cTn id="164" fill="hold">
                            <p:stCondLst>
                              <p:cond delay="0"/>
                            </p:stCondLst>
                            <p:childTnLst>
                              <p:par>
                                <p:cTn id="165" presetClass="entr" nodeType="clickEffect" presetID="9" grpId="33" fill="hold">
                                  <p:stCondLst>
                                    <p:cond delay="0"/>
                                  </p:stCondLst>
                                  <p:iterate type="el" backwards="0">
                                    <p:tmAbs val="0"/>
                                  </p:iterate>
                                  <p:childTnLst>
                                    <p:set>
                                      <p:cBhvr>
                                        <p:cTn id="166" fill="hold"/>
                                        <p:tgtEl>
                                          <p:spTgt spid="770"/>
                                        </p:tgtEl>
                                        <p:attrNameLst>
                                          <p:attrName>style.visibility</p:attrName>
                                        </p:attrNameLst>
                                      </p:cBhvr>
                                      <p:to>
                                        <p:strVal val="visible"/>
                                      </p:to>
                                    </p:set>
                                    <p:animEffect filter="dissolve" transition="in">
                                      <p:cBhvr>
                                        <p:cTn id="167" dur="199"/>
                                        <p:tgtEl>
                                          <p:spTgt spid="770"/>
                                        </p:tgtEl>
                                      </p:cBhvr>
                                    </p:animEffect>
                                  </p:childTnLst>
                                </p:cTn>
                              </p:par>
                            </p:childTnLst>
                          </p:cTn>
                        </p:par>
                      </p:childTnLst>
                    </p:cTn>
                  </p:par>
                  <p:par>
                    <p:cTn id="168" fill="hold">
                      <p:stCondLst>
                        <p:cond delay="indefinite"/>
                      </p:stCondLst>
                      <p:childTnLst>
                        <p:par>
                          <p:cTn id="169" fill="hold">
                            <p:stCondLst>
                              <p:cond delay="0"/>
                            </p:stCondLst>
                            <p:childTnLst>
                              <p:par>
                                <p:cTn id="170" presetClass="entr" nodeType="clickEffect" presetID="9" grpId="34" fill="hold">
                                  <p:stCondLst>
                                    <p:cond delay="0"/>
                                  </p:stCondLst>
                                  <p:iterate type="el" backwards="0">
                                    <p:tmAbs val="0"/>
                                  </p:iterate>
                                  <p:childTnLst>
                                    <p:set>
                                      <p:cBhvr>
                                        <p:cTn id="171" fill="hold"/>
                                        <p:tgtEl>
                                          <p:spTgt spid="771"/>
                                        </p:tgtEl>
                                        <p:attrNameLst>
                                          <p:attrName>style.visibility</p:attrName>
                                        </p:attrNameLst>
                                      </p:cBhvr>
                                      <p:to>
                                        <p:strVal val="visible"/>
                                      </p:to>
                                    </p:set>
                                    <p:animEffect filter="dissolve" transition="in">
                                      <p:cBhvr>
                                        <p:cTn id="172" dur="199"/>
                                        <p:tgtEl>
                                          <p:spTgt spid="771"/>
                                        </p:tgtEl>
                                      </p:cBhvr>
                                    </p:animEffect>
                                  </p:childTnLst>
                                </p:cTn>
                              </p:par>
                            </p:childTnLst>
                          </p:cTn>
                        </p:par>
                      </p:childTnLst>
                    </p:cTn>
                  </p:par>
                  <p:par>
                    <p:cTn id="173" fill="hold">
                      <p:stCondLst>
                        <p:cond delay="indefinite"/>
                      </p:stCondLst>
                      <p:childTnLst>
                        <p:par>
                          <p:cTn id="174" fill="hold">
                            <p:stCondLst>
                              <p:cond delay="0"/>
                            </p:stCondLst>
                            <p:childTnLst>
                              <p:par>
                                <p:cTn id="175" presetClass="entr" nodeType="clickEffect" presetID="9" grpId="35" fill="hold">
                                  <p:stCondLst>
                                    <p:cond delay="0"/>
                                  </p:stCondLst>
                                  <p:iterate type="el" backwards="0">
                                    <p:tmAbs val="0"/>
                                  </p:iterate>
                                  <p:childTnLst>
                                    <p:set>
                                      <p:cBhvr>
                                        <p:cTn id="176" fill="hold"/>
                                        <p:tgtEl>
                                          <p:spTgt spid="773"/>
                                        </p:tgtEl>
                                        <p:attrNameLst>
                                          <p:attrName>style.visibility</p:attrName>
                                        </p:attrNameLst>
                                      </p:cBhvr>
                                      <p:to>
                                        <p:strVal val="visible"/>
                                      </p:to>
                                    </p:set>
                                    <p:animEffect filter="dissolve" transition="in">
                                      <p:cBhvr>
                                        <p:cTn id="177" dur="199"/>
                                        <p:tgtEl>
                                          <p:spTgt spid="773"/>
                                        </p:tgtEl>
                                      </p:cBhvr>
                                    </p:animEffect>
                                  </p:childTnLst>
                                </p:cTn>
                              </p:par>
                            </p:childTnLst>
                          </p:cTn>
                        </p:par>
                      </p:childTnLst>
                    </p:cTn>
                  </p:par>
                  <p:par>
                    <p:cTn id="178" fill="hold">
                      <p:stCondLst>
                        <p:cond delay="indefinite"/>
                      </p:stCondLst>
                      <p:childTnLst>
                        <p:par>
                          <p:cTn id="179" fill="hold">
                            <p:stCondLst>
                              <p:cond delay="0"/>
                            </p:stCondLst>
                            <p:childTnLst>
                              <p:par>
                                <p:cTn id="180" presetClass="entr" nodeType="clickEffect" presetID="9" grpId="36" fill="hold">
                                  <p:stCondLst>
                                    <p:cond delay="0"/>
                                  </p:stCondLst>
                                  <p:iterate type="el" backwards="0">
                                    <p:tmAbs val="0"/>
                                  </p:iterate>
                                  <p:childTnLst>
                                    <p:set>
                                      <p:cBhvr>
                                        <p:cTn id="181" fill="hold"/>
                                        <p:tgtEl>
                                          <p:spTgt spid="772"/>
                                        </p:tgtEl>
                                        <p:attrNameLst>
                                          <p:attrName>style.visibility</p:attrName>
                                        </p:attrNameLst>
                                      </p:cBhvr>
                                      <p:to>
                                        <p:strVal val="visible"/>
                                      </p:to>
                                    </p:set>
                                    <p:animEffect filter="dissolve" transition="in">
                                      <p:cBhvr>
                                        <p:cTn id="182" dur="199"/>
                                        <p:tgtEl>
                                          <p:spTgt spid="772"/>
                                        </p:tgtEl>
                                      </p:cBhvr>
                                    </p:animEffect>
                                  </p:childTnLst>
                                </p:cTn>
                              </p:par>
                            </p:childTnLst>
                          </p:cTn>
                        </p:par>
                      </p:childTnLst>
                    </p:cTn>
                  </p:par>
                  <p:par>
                    <p:cTn id="183" fill="hold">
                      <p:stCondLst>
                        <p:cond delay="indefinite"/>
                      </p:stCondLst>
                      <p:childTnLst>
                        <p:par>
                          <p:cTn id="184" fill="hold">
                            <p:stCondLst>
                              <p:cond delay="0"/>
                            </p:stCondLst>
                            <p:childTnLst>
                              <p:par>
                                <p:cTn id="185" presetClass="entr" nodeType="clickEffect" presetID="9" grpId="37" fill="hold">
                                  <p:stCondLst>
                                    <p:cond delay="0"/>
                                  </p:stCondLst>
                                  <p:iterate type="el" backwards="0">
                                    <p:tmAbs val="0"/>
                                  </p:iterate>
                                  <p:childTnLst>
                                    <p:set>
                                      <p:cBhvr>
                                        <p:cTn id="186" fill="hold"/>
                                        <p:tgtEl>
                                          <p:spTgt spid="775"/>
                                        </p:tgtEl>
                                        <p:attrNameLst>
                                          <p:attrName>style.visibility</p:attrName>
                                        </p:attrNameLst>
                                      </p:cBhvr>
                                      <p:to>
                                        <p:strVal val="visible"/>
                                      </p:to>
                                    </p:set>
                                    <p:animEffect filter="dissolve" transition="in">
                                      <p:cBhvr>
                                        <p:cTn id="187" dur="199"/>
                                        <p:tgtEl>
                                          <p:spTgt spid="775"/>
                                        </p:tgtEl>
                                      </p:cBhvr>
                                    </p:animEffect>
                                  </p:childTnLst>
                                </p:cTn>
                              </p:par>
                            </p:childTnLst>
                          </p:cTn>
                        </p:par>
                      </p:childTnLst>
                    </p:cTn>
                  </p:par>
                  <p:par>
                    <p:cTn id="188" fill="hold">
                      <p:stCondLst>
                        <p:cond delay="indefinite"/>
                      </p:stCondLst>
                      <p:childTnLst>
                        <p:par>
                          <p:cTn id="189" fill="hold">
                            <p:stCondLst>
                              <p:cond delay="0"/>
                            </p:stCondLst>
                            <p:childTnLst>
                              <p:par>
                                <p:cTn id="190" presetClass="entr" nodeType="clickEffect" presetID="9" grpId="38" fill="hold">
                                  <p:stCondLst>
                                    <p:cond delay="0"/>
                                  </p:stCondLst>
                                  <p:iterate type="el" backwards="0">
                                    <p:tmAbs val="0"/>
                                  </p:iterate>
                                  <p:childTnLst>
                                    <p:set>
                                      <p:cBhvr>
                                        <p:cTn id="191" fill="hold"/>
                                        <p:tgtEl>
                                          <p:spTgt spid="774"/>
                                        </p:tgtEl>
                                        <p:attrNameLst>
                                          <p:attrName>style.visibility</p:attrName>
                                        </p:attrNameLst>
                                      </p:cBhvr>
                                      <p:to>
                                        <p:strVal val="visible"/>
                                      </p:to>
                                    </p:set>
                                    <p:animEffect filter="dissolve" transition="in">
                                      <p:cBhvr>
                                        <p:cTn id="192" dur="200"/>
                                        <p:tgtEl>
                                          <p:spTgt spid="774"/>
                                        </p:tgtEl>
                                      </p:cBhvr>
                                    </p:animEffect>
                                  </p:childTnLst>
                                </p:cTn>
                              </p:par>
                            </p:childTnLst>
                          </p:cTn>
                        </p:par>
                      </p:childTnLst>
                    </p:cTn>
                  </p:par>
                  <p:par>
                    <p:cTn id="193" fill="hold">
                      <p:stCondLst>
                        <p:cond delay="indefinite"/>
                      </p:stCondLst>
                      <p:childTnLst>
                        <p:par>
                          <p:cTn id="194" fill="hold">
                            <p:stCondLst>
                              <p:cond delay="0"/>
                            </p:stCondLst>
                            <p:childTnLst>
                              <p:par>
                                <p:cTn id="195" presetClass="entr" nodeType="clickEffect" presetID="9" grpId="39" fill="hold">
                                  <p:stCondLst>
                                    <p:cond delay="0"/>
                                  </p:stCondLst>
                                  <p:iterate type="el" backwards="0">
                                    <p:tmAbs val="0"/>
                                  </p:iterate>
                                  <p:childTnLst>
                                    <p:set>
                                      <p:cBhvr>
                                        <p:cTn id="196" fill="hold"/>
                                        <p:tgtEl>
                                          <p:spTgt spid="784"/>
                                        </p:tgtEl>
                                        <p:attrNameLst>
                                          <p:attrName>style.visibility</p:attrName>
                                        </p:attrNameLst>
                                      </p:cBhvr>
                                      <p:to>
                                        <p:strVal val="visible"/>
                                      </p:to>
                                    </p:set>
                                    <p:animEffect filter="dissolve" transition="in">
                                      <p:cBhvr>
                                        <p:cTn id="197" dur="199"/>
                                        <p:tgtEl>
                                          <p:spTgt spid="784"/>
                                        </p:tgtEl>
                                      </p:cBhvr>
                                    </p:animEffect>
                                  </p:childTnLst>
                                </p:cTn>
                              </p:par>
                            </p:childTnLst>
                          </p:cTn>
                        </p:par>
                      </p:childTnLst>
                    </p:cTn>
                  </p:par>
                  <p:par>
                    <p:cTn id="198" fill="hold">
                      <p:stCondLst>
                        <p:cond delay="indefinite"/>
                      </p:stCondLst>
                      <p:childTnLst>
                        <p:par>
                          <p:cTn id="199" fill="hold">
                            <p:stCondLst>
                              <p:cond delay="0"/>
                            </p:stCondLst>
                            <p:childTnLst>
                              <p:par>
                                <p:cTn id="200" presetClass="entr" nodeType="clickEffect" presetID="9" grpId="40" fill="hold">
                                  <p:stCondLst>
                                    <p:cond delay="0"/>
                                  </p:stCondLst>
                                  <p:iterate type="el" backwards="0">
                                    <p:tmAbs val="0"/>
                                  </p:iterate>
                                  <p:childTnLst>
                                    <p:set>
                                      <p:cBhvr>
                                        <p:cTn id="201" fill="hold"/>
                                        <p:tgtEl>
                                          <p:spTgt spid="783"/>
                                        </p:tgtEl>
                                        <p:attrNameLst>
                                          <p:attrName>style.visibility</p:attrName>
                                        </p:attrNameLst>
                                      </p:cBhvr>
                                      <p:to>
                                        <p:strVal val="visible"/>
                                      </p:to>
                                    </p:set>
                                    <p:animEffect filter="dissolve" transition="in">
                                      <p:cBhvr>
                                        <p:cTn id="202" dur="199"/>
                                        <p:tgtEl>
                                          <p:spTgt spid="783"/>
                                        </p:tgtEl>
                                      </p:cBhvr>
                                    </p:animEffect>
                                  </p:childTnLst>
                                </p:cTn>
                              </p:par>
                            </p:childTnLst>
                          </p:cTn>
                        </p:par>
                      </p:childTnLst>
                    </p:cTn>
                  </p:par>
                  <p:par>
                    <p:cTn id="203" fill="hold">
                      <p:stCondLst>
                        <p:cond delay="indefinite"/>
                      </p:stCondLst>
                      <p:childTnLst>
                        <p:par>
                          <p:cTn id="204" fill="hold">
                            <p:stCondLst>
                              <p:cond delay="0"/>
                            </p:stCondLst>
                            <p:childTnLst>
                              <p:par>
                                <p:cTn id="205" presetClass="entr" nodeType="clickEffect" presetID="9" grpId="41" fill="hold">
                                  <p:stCondLst>
                                    <p:cond delay="0"/>
                                  </p:stCondLst>
                                  <p:iterate type="el" backwards="0">
                                    <p:tmAbs val="0"/>
                                  </p:iterate>
                                  <p:childTnLst>
                                    <p:set>
                                      <p:cBhvr>
                                        <p:cTn id="206" fill="hold"/>
                                        <p:tgtEl>
                                          <p:spTgt spid="779"/>
                                        </p:tgtEl>
                                        <p:attrNameLst>
                                          <p:attrName>style.visibility</p:attrName>
                                        </p:attrNameLst>
                                      </p:cBhvr>
                                      <p:to>
                                        <p:strVal val="visible"/>
                                      </p:to>
                                    </p:set>
                                    <p:animEffect filter="dissolve" transition="in">
                                      <p:cBhvr>
                                        <p:cTn id="207" dur="199"/>
                                        <p:tgtEl>
                                          <p:spTgt spid="7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0" grpId="15"/>
      <p:bldP build="whole" bldLvl="1" animBg="1" rev="0" advAuto="0" spid="757" grpId="32"/>
      <p:bldP build="whole" bldLvl="1" animBg="1" rev="0" advAuto="0" spid="754" grpId="19"/>
      <p:bldP build="whole" bldLvl="1" animBg="1" rev="0" advAuto="0" spid="759" grpId="1"/>
      <p:bldP build="whole" bldLvl="1" animBg="1" rev="0" advAuto="0" spid="762" grpId="22"/>
      <p:bldP build="whole" bldLvl="1" animBg="1" rev="0" advAuto="0" spid="770" grpId="33"/>
      <p:bldP build="whole" bldLvl="1" animBg="1" rev="0" advAuto="0" spid="783" grpId="40"/>
      <p:bldP build="whole" bldLvl="1" animBg="1" rev="0" advAuto="0" spid="772" grpId="36"/>
      <p:bldP build="whole" bldLvl="1" animBg="1" rev="0" advAuto="0" spid="743" grpId="12"/>
      <p:bldP build="whole" bldLvl="1" animBg="1" rev="0" advAuto="0" spid="763" grpId="21"/>
      <p:bldP build="whole" bldLvl="1" animBg="1" rev="0" advAuto="0" spid="758" grpId="31"/>
      <p:bldP build="whole" bldLvl="1" animBg="1" rev="0" advAuto="0" spid="751" grpId="16"/>
      <p:bldP build="whole" bldLvl="1" animBg="1" rev="0" advAuto="0" spid="737" grpId="4"/>
      <p:bldP build="whole" bldLvl="1" animBg="1" rev="0" advAuto="0" spid="784" grpId="39"/>
      <p:bldP build="whole" bldLvl="1" animBg="1" rev="0" advAuto="0" spid="738" grpId="7"/>
      <p:bldP build="whole" bldLvl="1" animBg="1" rev="0" advAuto="0" spid="760" grpId="2"/>
      <p:bldP build="whole" bldLvl="1" animBg="1" rev="0" advAuto="0" spid="768" grpId="28"/>
      <p:bldP build="whole" bldLvl="1" animBg="1" rev="0" advAuto="0" spid="766" grpId="26"/>
      <p:bldP build="whole" bldLvl="1" animBg="1" rev="0" advAuto="0" spid="744" grpId="11"/>
      <p:bldP build="whole" bldLvl="1" animBg="1" rev="0" advAuto="0" spid="748" grpId="13"/>
      <p:bldP build="whole" bldLvl="1" animBg="1" rev="0" advAuto="0" spid="755" grpId="29"/>
      <p:bldP build="whole" bldLvl="1" animBg="1" rev="0" advAuto="0" spid="736" grpId="5"/>
      <p:bldP build="whole" bldLvl="1" animBg="1" rev="0" advAuto="0" spid="752" grpId="17"/>
      <p:bldP build="whole" bldLvl="1" animBg="1" rev="0" advAuto="0" spid="773" grpId="35"/>
      <p:bldP build="whole" bldLvl="1" animBg="1" rev="0" advAuto="0" spid="775" grpId="37"/>
      <p:bldP build="whole" bldLvl="1" animBg="1" rev="0" advAuto="0" spid="769" grpId="27"/>
      <p:bldP build="whole" bldLvl="1" animBg="1" rev="0" advAuto="0" spid="779" grpId="41"/>
      <p:bldP build="whole" bldLvl="1" animBg="1" rev="0" advAuto="0" spid="774" grpId="38"/>
      <p:bldP build="whole" bldLvl="1" animBg="1" rev="0" advAuto="0" spid="749" grpId="14"/>
      <p:bldP build="whole" bldLvl="1" animBg="1" rev="0" advAuto="0" spid="756" grpId="30"/>
      <p:bldP build="whole" bldLvl="1" animBg="1" rev="0" advAuto="0" spid="771" grpId="34"/>
      <p:bldP build="whole" bldLvl="1" animBg="1" rev="0" advAuto="0" spid="753" grpId="18"/>
      <p:bldP build="whole" bldLvl="1" animBg="1" rev="0" advAuto="0" spid="740" grpId="9"/>
      <p:bldP build="whole" bldLvl="1" animBg="1" rev="0" advAuto="0" spid="741" grpId="6"/>
      <p:bldP build="whole" bldLvl="1" animBg="1" rev="0" advAuto="0" spid="761" grpId="20"/>
      <p:bldP build="whole" bldLvl="1" animBg="1" rev="0" advAuto="0" spid="767" grpId="25"/>
      <p:bldP build="whole" bldLvl="1" animBg="1" rev="0" advAuto="0" spid="735" grpId="3"/>
      <p:bldP build="whole" bldLvl="1" animBg="1" rev="0" advAuto="0" spid="739" grpId="8"/>
      <p:bldP build="whole" bldLvl="1" animBg="1" rev="0" advAuto="0" spid="764" grpId="24"/>
      <p:bldP build="whole" bldLvl="1" animBg="1" rev="0" advAuto="0" spid="742" grpId="10"/>
      <p:bldP build="whole" bldLvl="1" animBg="1" rev="0" advAuto="0" spid="765" grpId="23"/>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8" name="Subnetting"/>
          <p:cNvSpPr txBox="1"/>
          <p:nvPr>
            <p:ph type="title"/>
          </p:nvPr>
        </p:nvSpPr>
        <p:spPr>
          <a:xfrm>
            <a:off x="952500" y="262189"/>
            <a:ext cx="11099800" cy="2159001"/>
          </a:xfrm>
          <a:prstGeom prst="rect">
            <a:avLst/>
          </a:prstGeom>
        </p:spPr>
        <p:txBody>
          <a:bodyPr/>
          <a:lstStyle/>
          <a:p>
            <a:pPr/>
            <a:r>
              <a:t>Subnetting</a:t>
            </a:r>
          </a:p>
        </p:txBody>
      </p:sp>
      <p:sp>
        <p:nvSpPr>
          <p:cNvPr id="789" name="Oval"/>
          <p:cNvSpPr/>
          <p:nvPr/>
        </p:nvSpPr>
        <p:spPr>
          <a:xfrm>
            <a:off x="10849245" y="7828398"/>
            <a:ext cx="1674826" cy="1747877"/>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90" name="192.168.1.0/24"/>
          <p:cNvSpPr txBox="1"/>
          <p:nvPr/>
        </p:nvSpPr>
        <p:spPr>
          <a:xfrm>
            <a:off x="203882" y="2705040"/>
            <a:ext cx="231739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192.168.1.0/24</a:t>
            </a:r>
          </a:p>
        </p:txBody>
      </p:sp>
      <p:sp>
        <p:nvSpPr>
          <p:cNvPr id="791" name="0"/>
          <p:cNvSpPr txBox="1"/>
          <p:nvPr/>
        </p:nvSpPr>
        <p:spPr>
          <a:xfrm>
            <a:off x="11548304" y="7472083"/>
            <a:ext cx="27670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0</a:t>
            </a:r>
          </a:p>
        </p:txBody>
      </p:sp>
      <p:sp>
        <p:nvSpPr>
          <p:cNvPr id="792" name="256"/>
          <p:cNvSpPr txBox="1"/>
          <p:nvPr/>
        </p:nvSpPr>
        <p:spPr>
          <a:xfrm>
            <a:off x="11425222" y="7266623"/>
            <a:ext cx="51678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256</a:t>
            </a:r>
          </a:p>
        </p:txBody>
      </p:sp>
      <p:sp>
        <p:nvSpPr>
          <p:cNvPr id="793" name="255.255.255.0"/>
          <p:cNvSpPr txBox="1"/>
          <p:nvPr/>
        </p:nvSpPr>
        <p:spPr>
          <a:xfrm>
            <a:off x="239097" y="3310723"/>
            <a:ext cx="222560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255.255.255.0</a:t>
            </a:r>
          </a:p>
        </p:txBody>
      </p:sp>
      <p:sp>
        <p:nvSpPr>
          <p:cNvPr id="794" name="25 Host"/>
          <p:cNvSpPr txBox="1"/>
          <p:nvPr/>
        </p:nvSpPr>
        <p:spPr>
          <a:xfrm>
            <a:off x="4081186" y="2628837"/>
            <a:ext cx="1892886"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 </a:t>
            </a:r>
            <a:r>
              <a:rPr b="1">
                <a:solidFill>
                  <a:schemeClr val="accent5"/>
                </a:solidFill>
                <a:latin typeface="Helvetica"/>
                <a:ea typeface="Helvetica"/>
                <a:cs typeface="Helvetica"/>
                <a:sym typeface="Helvetica"/>
              </a:rPr>
              <a:t>Host</a:t>
            </a:r>
            <a:r>
              <a:t> </a:t>
            </a:r>
          </a:p>
        </p:txBody>
      </p:sp>
      <p:sp>
        <p:nvSpPr>
          <p:cNvPr id="795" name="11111111.11111111.11111111.00000000"/>
          <p:cNvSpPr txBox="1"/>
          <p:nvPr/>
        </p:nvSpPr>
        <p:spPr>
          <a:xfrm>
            <a:off x="100500" y="3916406"/>
            <a:ext cx="626460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11111111.11111111.11111111.00000000</a:t>
            </a:r>
          </a:p>
        </p:txBody>
      </p:sp>
      <p:sp>
        <p:nvSpPr>
          <p:cNvPr id="796" name="11111111.11111111.11111111."/>
          <p:cNvSpPr txBox="1"/>
          <p:nvPr/>
        </p:nvSpPr>
        <p:spPr>
          <a:xfrm>
            <a:off x="95653" y="4362450"/>
            <a:ext cx="479587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a:t>
            </a:r>
          </a:p>
        </p:txBody>
      </p:sp>
      <p:sp>
        <p:nvSpPr>
          <p:cNvPr id="797" name="111"/>
          <p:cNvSpPr txBox="1"/>
          <p:nvPr/>
        </p:nvSpPr>
        <p:spPr>
          <a:xfrm>
            <a:off x="4741598" y="4351397"/>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111</a:t>
            </a:r>
          </a:p>
        </p:txBody>
      </p:sp>
      <p:sp>
        <p:nvSpPr>
          <p:cNvPr id="798" name="00000"/>
          <p:cNvSpPr txBox="1"/>
          <p:nvPr/>
        </p:nvSpPr>
        <p:spPr>
          <a:xfrm>
            <a:off x="5282905" y="4362450"/>
            <a:ext cx="103225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a:t>
            </a:r>
          </a:p>
        </p:txBody>
      </p:sp>
      <p:sp>
        <p:nvSpPr>
          <p:cNvPr id="799" name="= 5 felezés"/>
          <p:cNvSpPr txBox="1"/>
          <p:nvPr/>
        </p:nvSpPr>
        <p:spPr>
          <a:xfrm>
            <a:off x="6219367" y="2628840"/>
            <a:ext cx="24999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a:solidFill>
                  <a:schemeClr val="accent5"/>
                </a:solidFill>
              </a:rPr>
              <a:t>5</a:t>
            </a:r>
            <a:r>
              <a:t> felezés </a:t>
            </a:r>
          </a:p>
        </p:txBody>
      </p:sp>
      <p:sp>
        <p:nvSpPr>
          <p:cNvPr id="800" name="255.255.255.224"/>
          <p:cNvSpPr txBox="1"/>
          <p:nvPr/>
        </p:nvSpPr>
        <p:spPr>
          <a:xfrm>
            <a:off x="164109" y="5059022"/>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255.255.255.224</a:t>
            </a:r>
          </a:p>
        </p:txBody>
      </p:sp>
      <p:sp>
        <p:nvSpPr>
          <p:cNvPr id="801" name="00000"/>
          <p:cNvSpPr txBox="1"/>
          <p:nvPr/>
        </p:nvSpPr>
        <p:spPr>
          <a:xfrm>
            <a:off x="5273884" y="5139361"/>
            <a:ext cx="103225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a:t>
            </a:r>
          </a:p>
        </p:txBody>
      </p:sp>
      <p:sp>
        <p:nvSpPr>
          <p:cNvPr id="802" name="Line"/>
          <p:cNvSpPr/>
          <p:nvPr/>
        </p:nvSpPr>
        <p:spPr>
          <a:xfrm>
            <a:off x="227531" y="4950779"/>
            <a:ext cx="4998578" cy="1"/>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805" name="Group"/>
          <p:cNvGrpSpPr/>
          <p:nvPr/>
        </p:nvGrpSpPr>
        <p:grpSpPr>
          <a:xfrm>
            <a:off x="4788436" y="5641614"/>
            <a:ext cx="495199" cy="730213"/>
            <a:chOff x="0" y="0"/>
            <a:chExt cx="495198" cy="730212"/>
          </a:xfrm>
        </p:grpSpPr>
        <p:sp>
          <p:nvSpPr>
            <p:cNvPr id="803"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804" name="5"/>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5</a:t>
              </a:r>
            </a:p>
          </p:txBody>
        </p:sp>
      </p:grpSp>
      <p:sp>
        <p:nvSpPr>
          <p:cNvPr id="806" name="= 32"/>
          <p:cNvSpPr txBox="1"/>
          <p:nvPr/>
        </p:nvSpPr>
        <p:spPr>
          <a:xfrm>
            <a:off x="5256487" y="5876526"/>
            <a:ext cx="7912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 32</a:t>
            </a:r>
          </a:p>
        </p:txBody>
      </p:sp>
      <p:sp>
        <p:nvSpPr>
          <p:cNvPr id="807" name="INC = 32"/>
          <p:cNvSpPr txBox="1"/>
          <p:nvPr/>
        </p:nvSpPr>
        <p:spPr>
          <a:xfrm>
            <a:off x="192898" y="5908857"/>
            <a:ext cx="14516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32</a:t>
            </a:r>
          </a:p>
        </p:txBody>
      </p:sp>
      <p:sp>
        <p:nvSpPr>
          <p:cNvPr id="808" name="Net ID"/>
          <p:cNvSpPr txBox="1"/>
          <p:nvPr/>
        </p:nvSpPr>
        <p:spPr>
          <a:xfrm>
            <a:off x="6532595" y="3873038"/>
            <a:ext cx="10500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Net ID</a:t>
            </a:r>
          </a:p>
        </p:txBody>
      </p:sp>
      <p:sp>
        <p:nvSpPr>
          <p:cNvPr id="809" name="192.168.1.0"/>
          <p:cNvSpPr txBox="1"/>
          <p:nvPr/>
        </p:nvSpPr>
        <p:spPr>
          <a:xfrm>
            <a:off x="6472636" y="4345049"/>
            <a:ext cx="185841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192.168.1.0</a:t>
            </a:r>
          </a:p>
        </p:txBody>
      </p:sp>
      <p:sp>
        <p:nvSpPr>
          <p:cNvPr id="810" name="Line"/>
          <p:cNvSpPr/>
          <p:nvPr/>
        </p:nvSpPr>
        <p:spPr>
          <a:xfrm>
            <a:off x="8188057" y="4005416"/>
            <a:ext cx="1" cy="3823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811" name="32"/>
          <p:cNvSpPr txBox="1"/>
          <p:nvPr/>
        </p:nvSpPr>
        <p:spPr>
          <a:xfrm>
            <a:off x="8021339" y="4835430"/>
            <a:ext cx="48148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32</a:t>
            </a:r>
          </a:p>
        </p:txBody>
      </p:sp>
      <p:sp>
        <p:nvSpPr>
          <p:cNvPr id="812" name="192.168.1."/>
          <p:cNvSpPr txBox="1"/>
          <p:nvPr/>
        </p:nvSpPr>
        <p:spPr>
          <a:xfrm>
            <a:off x="6458196" y="4835430"/>
            <a:ext cx="1692988"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600"/>
            </a:lvl1pPr>
          </a:lstStyle>
          <a:p>
            <a:pPr/>
            <a:r>
              <a:t>192.168.1.</a:t>
            </a:r>
          </a:p>
        </p:txBody>
      </p:sp>
      <p:sp>
        <p:nvSpPr>
          <p:cNvPr id="813" name="LBA"/>
          <p:cNvSpPr txBox="1"/>
          <p:nvPr/>
        </p:nvSpPr>
        <p:spPr>
          <a:xfrm>
            <a:off x="11564656" y="3871738"/>
            <a:ext cx="7383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LBA</a:t>
            </a:r>
          </a:p>
        </p:txBody>
      </p:sp>
      <p:sp>
        <p:nvSpPr>
          <p:cNvPr id="814" name="31"/>
          <p:cNvSpPr txBox="1"/>
          <p:nvPr/>
        </p:nvSpPr>
        <p:spPr>
          <a:xfrm>
            <a:off x="11705567" y="4333625"/>
            <a:ext cx="48148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31</a:t>
            </a:r>
          </a:p>
        </p:txBody>
      </p:sp>
      <p:sp>
        <p:nvSpPr>
          <p:cNvPr id="815" name="1.1 - 1.30"/>
          <p:cNvSpPr txBox="1"/>
          <p:nvPr/>
        </p:nvSpPr>
        <p:spPr>
          <a:xfrm>
            <a:off x="8841109" y="4329557"/>
            <a:ext cx="15093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1.1 - 1.30</a:t>
            </a:r>
          </a:p>
        </p:txBody>
      </p:sp>
      <p:sp>
        <p:nvSpPr>
          <p:cNvPr id="816" name="Valid IP"/>
          <p:cNvSpPr txBox="1"/>
          <p:nvPr/>
        </p:nvSpPr>
        <p:spPr>
          <a:xfrm>
            <a:off x="8812482" y="3873038"/>
            <a:ext cx="12151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Valid IP</a:t>
            </a:r>
          </a:p>
        </p:txBody>
      </p:sp>
      <p:sp>
        <p:nvSpPr>
          <p:cNvPr id="817" name="CIDR"/>
          <p:cNvSpPr txBox="1"/>
          <p:nvPr/>
        </p:nvSpPr>
        <p:spPr>
          <a:xfrm>
            <a:off x="2275246" y="2127162"/>
            <a:ext cx="90314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CIDR</a:t>
            </a:r>
          </a:p>
        </p:txBody>
      </p:sp>
      <p:sp>
        <p:nvSpPr>
          <p:cNvPr id="818" name="Oval"/>
          <p:cNvSpPr/>
          <p:nvPr/>
        </p:nvSpPr>
        <p:spPr>
          <a:xfrm rot="18674821">
            <a:off x="1876451" y="2164821"/>
            <a:ext cx="1617611" cy="1147933"/>
          </a:xfrm>
          <a:prstGeom prst="ellipse">
            <a:avLst/>
          </a:prstGeom>
          <a:blipFill>
            <a:blip r:embed="rId4">
              <a:alphaModFix amt="38813"/>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819" name="192.168.1."/>
          <p:cNvSpPr txBox="1"/>
          <p:nvPr/>
        </p:nvSpPr>
        <p:spPr>
          <a:xfrm>
            <a:off x="6422158" y="5333536"/>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192.168.1.</a:t>
            </a:r>
          </a:p>
        </p:txBody>
      </p:sp>
      <p:sp>
        <p:nvSpPr>
          <p:cNvPr id="820" name="64"/>
          <p:cNvSpPr txBox="1"/>
          <p:nvPr/>
        </p:nvSpPr>
        <p:spPr>
          <a:xfrm>
            <a:off x="7995976" y="5333536"/>
            <a:ext cx="48148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64</a:t>
            </a:r>
          </a:p>
        </p:txBody>
      </p:sp>
      <p:sp>
        <p:nvSpPr>
          <p:cNvPr id="821" name="192.168.1."/>
          <p:cNvSpPr txBox="1"/>
          <p:nvPr/>
        </p:nvSpPr>
        <p:spPr>
          <a:xfrm>
            <a:off x="6409458" y="5848093"/>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192.168.1.</a:t>
            </a:r>
          </a:p>
        </p:txBody>
      </p:sp>
      <p:sp>
        <p:nvSpPr>
          <p:cNvPr id="822" name="96"/>
          <p:cNvSpPr txBox="1"/>
          <p:nvPr/>
        </p:nvSpPr>
        <p:spPr>
          <a:xfrm>
            <a:off x="7995976" y="5848093"/>
            <a:ext cx="48148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96</a:t>
            </a:r>
          </a:p>
        </p:txBody>
      </p:sp>
      <p:sp>
        <p:nvSpPr>
          <p:cNvPr id="823" name="63"/>
          <p:cNvSpPr txBox="1"/>
          <p:nvPr/>
        </p:nvSpPr>
        <p:spPr>
          <a:xfrm>
            <a:off x="11696132" y="4817750"/>
            <a:ext cx="4814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63</a:t>
            </a:r>
          </a:p>
        </p:txBody>
      </p:sp>
      <p:sp>
        <p:nvSpPr>
          <p:cNvPr id="824" name="1.33 - 1.62"/>
          <p:cNvSpPr txBox="1"/>
          <p:nvPr/>
        </p:nvSpPr>
        <p:spPr>
          <a:xfrm>
            <a:off x="8850913" y="4815200"/>
            <a:ext cx="169298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1.33 - 1.62</a:t>
            </a:r>
          </a:p>
        </p:txBody>
      </p:sp>
      <p:sp>
        <p:nvSpPr>
          <p:cNvPr id="825" name="1.65 - 1.94"/>
          <p:cNvSpPr txBox="1"/>
          <p:nvPr/>
        </p:nvSpPr>
        <p:spPr>
          <a:xfrm>
            <a:off x="8876313" y="5333536"/>
            <a:ext cx="169298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1.65 - 1.94</a:t>
            </a:r>
          </a:p>
        </p:txBody>
      </p:sp>
      <p:sp>
        <p:nvSpPr>
          <p:cNvPr id="826" name="95"/>
          <p:cNvSpPr txBox="1"/>
          <p:nvPr/>
        </p:nvSpPr>
        <p:spPr>
          <a:xfrm>
            <a:off x="11703801" y="5339376"/>
            <a:ext cx="4814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95</a:t>
            </a:r>
          </a:p>
        </p:txBody>
      </p:sp>
      <p:sp>
        <p:nvSpPr>
          <p:cNvPr id="827" name="= 30"/>
          <p:cNvSpPr txBox="1"/>
          <p:nvPr/>
        </p:nvSpPr>
        <p:spPr>
          <a:xfrm>
            <a:off x="3829234" y="7918177"/>
            <a:ext cx="7912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 30</a:t>
            </a:r>
          </a:p>
        </p:txBody>
      </p:sp>
      <p:grpSp>
        <p:nvGrpSpPr>
          <p:cNvPr id="831" name="Group"/>
          <p:cNvGrpSpPr/>
          <p:nvPr/>
        </p:nvGrpSpPr>
        <p:grpSpPr>
          <a:xfrm>
            <a:off x="2835476" y="6794034"/>
            <a:ext cx="884880" cy="730213"/>
            <a:chOff x="0" y="0"/>
            <a:chExt cx="884878" cy="730212"/>
          </a:xfrm>
        </p:grpSpPr>
        <p:sp>
          <p:nvSpPr>
            <p:cNvPr id="828"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829" name="h"/>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h</a:t>
              </a:r>
            </a:p>
          </p:txBody>
        </p:sp>
        <p:sp>
          <p:nvSpPr>
            <p:cNvPr id="830" name="- 2"/>
            <p:cNvSpPr txBox="1"/>
            <p:nvPr/>
          </p:nvSpPr>
          <p:spPr>
            <a:xfrm>
              <a:off x="385235" y="234912"/>
              <a:ext cx="49964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grpSp>
        <p:nvGrpSpPr>
          <p:cNvPr id="835" name="Group"/>
          <p:cNvGrpSpPr/>
          <p:nvPr/>
        </p:nvGrpSpPr>
        <p:grpSpPr>
          <a:xfrm>
            <a:off x="2818762" y="7683265"/>
            <a:ext cx="901594" cy="730213"/>
            <a:chOff x="0" y="0"/>
            <a:chExt cx="901593" cy="730212"/>
          </a:xfrm>
        </p:grpSpPr>
        <p:sp>
          <p:nvSpPr>
            <p:cNvPr id="832"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833" name="5"/>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5</a:t>
              </a:r>
            </a:p>
          </p:txBody>
        </p:sp>
        <p:sp>
          <p:nvSpPr>
            <p:cNvPr id="834" name="- 2"/>
            <p:cNvSpPr txBox="1"/>
            <p:nvPr/>
          </p:nvSpPr>
          <p:spPr>
            <a:xfrm>
              <a:off x="401949" y="221981"/>
              <a:ext cx="49964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sp>
        <p:nvSpPr>
          <p:cNvPr id="836" name="Line"/>
          <p:cNvSpPr/>
          <p:nvPr/>
        </p:nvSpPr>
        <p:spPr>
          <a:xfrm>
            <a:off x="6312148" y="3200400"/>
            <a:ext cx="571501" cy="14275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1556" y="1393"/>
                  <a:pt x="20376" y="2743"/>
                  <a:pt x="18240" y="3843"/>
                </a:cubicBezTo>
                <a:cubicBezTo>
                  <a:pt x="15302" y="5357"/>
                  <a:pt x="10776" y="6278"/>
                  <a:pt x="8159" y="7888"/>
                </a:cubicBezTo>
                <a:cubicBezTo>
                  <a:pt x="1896" y="11743"/>
                  <a:pt x="9106" y="17266"/>
                  <a:pt x="1738" y="20901"/>
                </a:cubicBezTo>
                <a:cubicBezTo>
                  <a:pt x="1219" y="21156"/>
                  <a:pt x="636" y="21391"/>
                  <a:pt x="0" y="21600"/>
                </a:cubicBezTo>
              </a:path>
            </a:pathLst>
          </a:custGeom>
          <a:ln w="25400">
            <a:solidFill>
              <a:schemeClr val="accent5"/>
            </a:solidFill>
            <a:miter lim="400000"/>
            <a:tailEnd type="triangle"/>
          </a:ln>
        </p:spPr>
        <p:txBody>
          <a:bodyPr lIns="50800" tIns="50800" rIns="50800" bIns="50800" anchor="ctr"/>
          <a:lstStyle/>
          <a:p>
            <a:pPr>
              <a:defRPr sz="2400"/>
            </a:pPr>
          </a:p>
        </p:txBody>
      </p:sp>
      <p:sp>
        <p:nvSpPr>
          <p:cNvPr id="837" name="Valid hosts:"/>
          <p:cNvSpPr txBox="1"/>
          <p:nvPr/>
        </p:nvSpPr>
        <p:spPr>
          <a:xfrm>
            <a:off x="234517" y="6835290"/>
            <a:ext cx="245196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Valid hosts: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17"/>
                                        </p:tgtEl>
                                        <p:attrNameLst>
                                          <p:attrName>style.visibility</p:attrName>
                                        </p:attrNameLst>
                                      </p:cBhvr>
                                      <p:to>
                                        <p:strVal val="visible"/>
                                      </p:to>
                                    </p:set>
                                    <p:animEffect filter="dissolve" transition="in">
                                      <p:cBhvr>
                                        <p:cTn id="7" dur="199"/>
                                        <p:tgtEl>
                                          <p:spTgt spid="81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818"/>
                                        </p:tgtEl>
                                        <p:attrNameLst>
                                          <p:attrName>style.visibility</p:attrName>
                                        </p:attrNameLst>
                                      </p:cBhvr>
                                      <p:to>
                                        <p:strVal val="visible"/>
                                      </p:to>
                                    </p:set>
                                    <p:animEffect filter="dissolve" transition="in">
                                      <p:cBhvr>
                                        <p:cTn id="12" dur="199"/>
                                        <p:tgtEl>
                                          <p:spTgt spid="81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94"/>
                                        </p:tgtEl>
                                        <p:attrNameLst>
                                          <p:attrName>style.visibility</p:attrName>
                                        </p:attrNameLst>
                                      </p:cBhvr>
                                      <p:to>
                                        <p:strVal val="visible"/>
                                      </p:to>
                                    </p:set>
                                    <p:animEffect filter="dissolve" transition="in">
                                      <p:cBhvr>
                                        <p:cTn id="17" dur="199"/>
                                        <p:tgtEl>
                                          <p:spTgt spid="79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99"/>
                                        </p:tgtEl>
                                        <p:attrNameLst>
                                          <p:attrName>style.visibility</p:attrName>
                                        </p:attrNameLst>
                                      </p:cBhvr>
                                      <p:to>
                                        <p:strVal val="visible"/>
                                      </p:to>
                                    </p:set>
                                    <p:animEffect filter="dissolve" transition="in">
                                      <p:cBhvr>
                                        <p:cTn id="22" dur="200"/>
                                        <p:tgtEl>
                                          <p:spTgt spid="79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93"/>
                                        </p:tgtEl>
                                        <p:attrNameLst>
                                          <p:attrName>style.visibility</p:attrName>
                                        </p:attrNameLst>
                                      </p:cBhvr>
                                      <p:to>
                                        <p:strVal val="visible"/>
                                      </p:to>
                                    </p:set>
                                    <p:animEffect filter="dissolve" transition="in">
                                      <p:cBhvr>
                                        <p:cTn id="27" dur="199"/>
                                        <p:tgtEl>
                                          <p:spTgt spid="79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795"/>
                                        </p:tgtEl>
                                        <p:attrNameLst>
                                          <p:attrName>style.visibility</p:attrName>
                                        </p:attrNameLst>
                                      </p:cBhvr>
                                      <p:to>
                                        <p:strVal val="visible"/>
                                      </p:to>
                                    </p:set>
                                    <p:animEffect filter="dissolve" transition="in">
                                      <p:cBhvr>
                                        <p:cTn id="32" dur="199"/>
                                        <p:tgtEl>
                                          <p:spTgt spid="795"/>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796"/>
                                        </p:tgtEl>
                                        <p:attrNameLst>
                                          <p:attrName>style.visibility</p:attrName>
                                        </p:attrNameLst>
                                      </p:cBhvr>
                                      <p:to>
                                        <p:strVal val="visible"/>
                                      </p:to>
                                    </p:set>
                                    <p:animEffect filter="dissolve" transition="in">
                                      <p:cBhvr>
                                        <p:cTn id="37" dur="199"/>
                                        <p:tgtEl>
                                          <p:spTgt spid="796"/>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836"/>
                                        </p:tgtEl>
                                        <p:attrNameLst>
                                          <p:attrName>style.visibility</p:attrName>
                                        </p:attrNameLst>
                                      </p:cBhvr>
                                      <p:to>
                                        <p:strVal val="visible"/>
                                      </p:to>
                                    </p:set>
                                    <p:animEffect filter="dissolve" transition="in">
                                      <p:cBhvr>
                                        <p:cTn id="42" dur="199"/>
                                        <p:tgtEl>
                                          <p:spTgt spid="836"/>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798"/>
                                        </p:tgtEl>
                                        <p:attrNameLst>
                                          <p:attrName>style.visibility</p:attrName>
                                        </p:attrNameLst>
                                      </p:cBhvr>
                                      <p:to>
                                        <p:strVal val="visible"/>
                                      </p:to>
                                    </p:set>
                                    <p:animEffect filter="dissolve" transition="in">
                                      <p:cBhvr>
                                        <p:cTn id="47" dur="199"/>
                                        <p:tgtEl>
                                          <p:spTgt spid="798"/>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797"/>
                                        </p:tgtEl>
                                        <p:attrNameLst>
                                          <p:attrName>style.visibility</p:attrName>
                                        </p:attrNameLst>
                                      </p:cBhvr>
                                      <p:to>
                                        <p:strVal val="visible"/>
                                      </p:to>
                                    </p:set>
                                    <p:animEffect filter="dissolve" transition="in">
                                      <p:cBhvr>
                                        <p:cTn id="52" dur="199"/>
                                        <p:tgtEl>
                                          <p:spTgt spid="797"/>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800"/>
                                        </p:tgtEl>
                                        <p:attrNameLst>
                                          <p:attrName>style.visibility</p:attrName>
                                        </p:attrNameLst>
                                      </p:cBhvr>
                                      <p:to>
                                        <p:strVal val="visible"/>
                                      </p:to>
                                    </p:set>
                                    <p:animEffect filter="dissolve" transition="in">
                                      <p:cBhvr>
                                        <p:cTn id="57" dur="199"/>
                                        <p:tgtEl>
                                          <p:spTgt spid="800"/>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802"/>
                                        </p:tgtEl>
                                        <p:attrNameLst>
                                          <p:attrName>style.visibility</p:attrName>
                                        </p:attrNameLst>
                                      </p:cBhvr>
                                      <p:to>
                                        <p:strVal val="visible"/>
                                      </p:to>
                                    </p:set>
                                    <p:animEffect filter="dissolve" transition="in">
                                      <p:cBhvr>
                                        <p:cTn id="62" dur="199"/>
                                        <p:tgtEl>
                                          <p:spTgt spid="802"/>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801"/>
                                        </p:tgtEl>
                                        <p:attrNameLst>
                                          <p:attrName>style.visibility</p:attrName>
                                        </p:attrNameLst>
                                      </p:cBhvr>
                                      <p:to>
                                        <p:strVal val="visible"/>
                                      </p:to>
                                    </p:set>
                                    <p:animEffect filter="dissolve" transition="in">
                                      <p:cBhvr>
                                        <p:cTn id="67" dur="199"/>
                                        <p:tgtEl>
                                          <p:spTgt spid="801"/>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805"/>
                                        </p:tgtEl>
                                        <p:attrNameLst>
                                          <p:attrName>style.visibility</p:attrName>
                                        </p:attrNameLst>
                                      </p:cBhvr>
                                      <p:to>
                                        <p:strVal val="visible"/>
                                      </p:to>
                                    </p:set>
                                    <p:animEffect filter="dissolve" transition="in">
                                      <p:cBhvr>
                                        <p:cTn id="72" dur="199"/>
                                        <p:tgtEl>
                                          <p:spTgt spid="805"/>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806"/>
                                        </p:tgtEl>
                                        <p:attrNameLst>
                                          <p:attrName>style.visibility</p:attrName>
                                        </p:attrNameLst>
                                      </p:cBhvr>
                                      <p:to>
                                        <p:strVal val="visible"/>
                                      </p:to>
                                    </p:set>
                                    <p:animEffect filter="dissolve" transition="in">
                                      <p:cBhvr>
                                        <p:cTn id="77" dur="199"/>
                                        <p:tgtEl>
                                          <p:spTgt spid="806"/>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807"/>
                                        </p:tgtEl>
                                        <p:attrNameLst>
                                          <p:attrName>style.visibility</p:attrName>
                                        </p:attrNameLst>
                                      </p:cBhvr>
                                      <p:to>
                                        <p:strVal val="visible"/>
                                      </p:to>
                                    </p:set>
                                    <p:animEffect filter="dissolve" transition="in">
                                      <p:cBhvr>
                                        <p:cTn id="82" dur="199"/>
                                        <p:tgtEl>
                                          <p:spTgt spid="807"/>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7" fill="hold">
                                  <p:stCondLst>
                                    <p:cond delay="0"/>
                                  </p:stCondLst>
                                  <p:iterate type="el" backwards="0">
                                    <p:tmAbs val="0"/>
                                  </p:iterate>
                                  <p:childTnLst>
                                    <p:set>
                                      <p:cBhvr>
                                        <p:cTn id="86" fill="hold"/>
                                        <p:tgtEl>
                                          <p:spTgt spid="808"/>
                                        </p:tgtEl>
                                        <p:attrNameLst>
                                          <p:attrName>style.visibility</p:attrName>
                                        </p:attrNameLst>
                                      </p:cBhvr>
                                      <p:to>
                                        <p:strVal val="visible"/>
                                      </p:to>
                                    </p:set>
                                    <p:animEffect filter="dissolve" transition="in">
                                      <p:cBhvr>
                                        <p:cTn id="87" dur="199"/>
                                        <p:tgtEl>
                                          <p:spTgt spid="808"/>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8" fill="hold">
                                  <p:stCondLst>
                                    <p:cond delay="0"/>
                                  </p:stCondLst>
                                  <p:iterate type="el" backwards="0">
                                    <p:tmAbs val="0"/>
                                  </p:iterate>
                                  <p:childTnLst>
                                    <p:set>
                                      <p:cBhvr>
                                        <p:cTn id="91" fill="hold"/>
                                        <p:tgtEl>
                                          <p:spTgt spid="809"/>
                                        </p:tgtEl>
                                        <p:attrNameLst>
                                          <p:attrName>style.visibility</p:attrName>
                                        </p:attrNameLst>
                                      </p:cBhvr>
                                      <p:to>
                                        <p:strVal val="visible"/>
                                      </p:to>
                                    </p:set>
                                    <p:animEffect filter="dissolve" transition="in">
                                      <p:cBhvr>
                                        <p:cTn id="92" dur="199"/>
                                        <p:tgtEl>
                                          <p:spTgt spid="809"/>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9" fill="hold">
                                  <p:stCondLst>
                                    <p:cond delay="0"/>
                                  </p:stCondLst>
                                  <p:iterate type="el" backwards="0">
                                    <p:tmAbs val="0"/>
                                  </p:iterate>
                                  <p:childTnLst>
                                    <p:set>
                                      <p:cBhvr>
                                        <p:cTn id="96" fill="hold"/>
                                        <p:tgtEl>
                                          <p:spTgt spid="810"/>
                                        </p:tgtEl>
                                        <p:attrNameLst>
                                          <p:attrName>style.visibility</p:attrName>
                                        </p:attrNameLst>
                                      </p:cBhvr>
                                      <p:to>
                                        <p:strVal val="visible"/>
                                      </p:to>
                                    </p:set>
                                    <p:animEffect filter="dissolve" transition="in">
                                      <p:cBhvr>
                                        <p:cTn id="97" dur="199"/>
                                        <p:tgtEl>
                                          <p:spTgt spid="810"/>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0" fill="hold">
                                  <p:stCondLst>
                                    <p:cond delay="0"/>
                                  </p:stCondLst>
                                  <p:iterate type="el" backwards="0">
                                    <p:tmAbs val="0"/>
                                  </p:iterate>
                                  <p:childTnLst>
                                    <p:set>
                                      <p:cBhvr>
                                        <p:cTn id="101" fill="hold"/>
                                        <p:tgtEl>
                                          <p:spTgt spid="811"/>
                                        </p:tgtEl>
                                        <p:attrNameLst>
                                          <p:attrName>style.visibility</p:attrName>
                                        </p:attrNameLst>
                                      </p:cBhvr>
                                      <p:to>
                                        <p:strVal val="visible"/>
                                      </p:to>
                                    </p:set>
                                    <p:animEffect filter="dissolve" transition="in">
                                      <p:cBhvr>
                                        <p:cTn id="102" dur="199"/>
                                        <p:tgtEl>
                                          <p:spTgt spid="811"/>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1" fill="hold">
                                  <p:stCondLst>
                                    <p:cond delay="0"/>
                                  </p:stCondLst>
                                  <p:iterate type="el" backwards="0">
                                    <p:tmAbs val="0"/>
                                  </p:iterate>
                                  <p:childTnLst>
                                    <p:set>
                                      <p:cBhvr>
                                        <p:cTn id="106" fill="hold"/>
                                        <p:tgtEl>
                                          <p:spTgt spid="812"/>
                                        </p:tgtEl>
                                        <p:attrNameLst>
                                          <p:attrName>style.visibility</p:attrName>
                                        </p:attrNameLst>
                                      </p:cBhvr>
                                      <p:to>
                                        <p:strVal val="visible"/>
                                      </p:to>
                                    </p:set>
                                    <p:animEffect filter="dissolve" transition="in">
                                      <p:cBhvr>
                                        <p:cTn id="107" dur="199"/>
                                        <p:tgtEl>
                                          <p:spTgt spid="812"/>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9" grpId="22" fill="hold">
                                  <p:stCondLst>
                                    <p:cond delay="0"/>
                                  </p:stCondLst>
                                  <p:iterate type="el" backwards="0">
                                    <p:tmAbs val="0"/>
                                  </p:iterate>
                                  <p:childTnLst>
                                    <p:set>
                                      <p:cBhvr>
                                        <p:cTn id="111" fill="hold"/>
                                        <p:tgtEl>
                                          <p:spTgt spid="820"/>
                                        </p:tgtEl>
                                        <p:attrNameLst>
                                          <p:attrName>style.visibility</p:attrName>
                                        </p:attrNameLst>
                                      </p:cBhvr>
                                      <p:to>
                                        <p:strVal val="visible"/>
                                      </p:to>
                                    </p:set>
                                    <p:animEffect filter="dissolve" transition="in">
                                      <p:cBhvr>
                                        <p:cTn id="112" dur="199"/>
                                        <p:tgtEl>
                                          <p:spTgt spid="820"/>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ID="9" grpId="23" fill="hold">
                                  <p:stCondLst>
                                    <p:cond delay="0"/>
                                  </p:stCondLst>
                                  <p:iterate type="el" backwards="0">
                                    <p:tmAbs val="0"/>
                                  </p:iterate>
                                  <p:childTnLst>
                                    <p:set>
                                      <p:cBhvr>
                                        <p:cTn id="116" fill="hold"/>
                                        <p:tgtEl>
                                          <p:spTgt spid="819"/>
                                        </p:tgtEl>
                                        <p:attrNameLst>
                                          <p:attrName>style.visibility</p:attrName>
                                        </p:attrNameLst>
                                      </p:cBhvr>
                                      <p:to>
                                        <p:strVal val="visible"/>
                                      </p:to>
                                    </p:set>
                                    <p:animEffect filter="dissolve" transition="in">
                                      <p:cBhvr>
                                        <p:cTn id="117" dur="200"/>
                                        <p:tgtEl>
                                          <p:spTgt spid="819"/>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ID="9" grpId="24" fill="hold">
                                  <p:stCondLst>
                                    <p:cond delay="0"/>
                                  </p:stCondLst>
                                  <p:iterate type="el" backwards="0">
                                    <p:tmAbs val="0"/>
                                  </p:iterate>
                                  <p:childTnLst>
                                    <p:set>
                                      <p:cBhvr>
                                        <p:cTn id="121" fill="hold"/>
                                        <p:tgtEl>
                                          <p:spTgt spid="822"/>
                                        </p:tgtEl>
                                        <p:attrNameLst>
                                          <p:attrName>style.visibility</p:attrName>
                                        </p:attrNameLst>
                                      </p:cBhvr>
                                      <p:to>
                                        <p:strVal val="visible"/>
                                      </p:to>
                                    </p:set>
                                    <p:animEffect filter="dissolve" transition="in">
                                      <p:cBhvr>
                                        <p:cTn id="122" dur="199"/>
                                        <p:tgtEl>
                                          <p:spTgt spid="822"/>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9" grpId="25" fill="hold">
                                  <p:stCondLst>
                                    <p:cond delay="0"/>
                                  </p:stCondLst>
                                  <p:iterate type="el" backwards="0">
                                    <p:tmAbs val="0"/>
                                  </p:iterate>
                                  <p:childTnLst>
                                    <p:set>
                                      <p:cBhvr>
                                        <p:cTn id="126" fill="hold"/>
                                        <p:tgtEl>
                                          <p:spTgt spid="821"/>
                                        </p:tgtEl>
                                        <p:attrNameLst>
                                          <p:attrName>style.visibility</p:attrName>
                                        </p:attrNameLst>
                                      </p:cBhvr>
                                      <p:to>
                                        <p:strVal val="visible"/>
                                      </p:to>
                                    </p:set>
                                    <p:animEffect filter="dissolve" transition="in">
                                      <p:cBhvr>
                                        <p:cTn id="127" dur="200"/>
                                        <p:tgtEl>
                                          <p:spTgt spid="821"/>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26" fill="hold">
                                  <p:stCondLst>
                                    <p:cond delay="0"/>
                                  </p:stCondLst>
                                  <p:iterate type="el" backwards="0">
                                    <p:tmAbs val="0"/>
                                  </p:iterate>
                                  <p:childTnLst>
                                    <p:set>
                                      <p:cBhvr>
                                        <p:cTn id="131" fill="hold"/>
                                        <p:tgtEl>
                                          <p:spTgt spid="813"/>
                                        </p:tgtEl>
                                        <p:attrNameLst>
                                          <p:attrName>style.visibility</p:attrName>
                                        </p:attrNameLst>
                                      </p:cBhvr>
                                      <p:to>
                                        <p:strVal val="visible"/>
                                      </p:to>
                                    </p:set>
                                    <p:animEffect filter="dissolve" transition="in">
                                      <p:cBhvr>
                                        <p:cTn id="132" dur="199"/>
                                        <p:tgtEl>
                                          <p:spTgt spid="813"/>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9" grpId="27" fill="hold">
                                  <p:stCondLst>
                                    <p:cond delay="0"/>
                                  </p:stCondLst>
                                  <p:iterate type="el" backwards="0">
                                    <p:tmAbs val="0"/>
                                  </p:iterate>
                                  <p:childTnLst>
                                    <p:set>
                                      <p:cBhvr>
                                        <p:cTn id="136" fill="hold"/>
                                        <p:tgtEl>
                                          <p:spTgt spid="814"/>
                                        </p:tgtEl>
                                        <p:attrNameLst>
                                          <p:attrName>style.visibility</p:attrName>
                                        </p:attrNameLst>
                                      </p:cBhvr>
                                      <p:to>
                                        <p:strVal val="visible"/>
                                      </p:to>
                                    </p:set>
                                    <p:animEffect filter="dissolve" transition="in">
                                      <p:cBhvr>
                                        <p:cTn id="137" dur="199"/>
                                        <p:tgtEl>
                                          <p:spTgt spid="814"/>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ID="9" grpId="28" fill="hold">
                                  <p:stCondLst>
                                    <p:cond delay="0"/>
                                  </p:stCondLst>
                                  <p:iterate type="el" backwards="0">
                                    <p:tmAbs val="0"/>
                                  </p:iterate>
                                  <p:childTnLst>
                                    <p:set>
                                      <p:cBhvr>
                                        <p:cTn id="141" fill="hold"/>
                                        <p:tgtEl>
                                          <p:spTgt spid="816"/>
                                        </p:tgtEl>
                                        <p:attrNameLst>
                                          <p:attrName>style.visibility</p:attrName>
                                        </p:attrNameLst>
                                      </p:cBhvr>
                                      <p:to>
                                        <p:strVal val="visible"/>
                                      </p:to>
                                    </p:set>
                                    <p:animEffect filter="dissolve" transition="in">
                                      <p:cBhvr>
                                        <p:cTn id="142" dur="199"/>
                                        <p:tgtEl>
                                          <p:spTgt spid="816"/>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ID="9" grpId="29" fill="hold">
                                  <p:stCondLst>
                                    <p:cond delay="0"/>
                                  </p:stCondLst>
                                  <p:iterate type="el" backwards="0">
                                    <p:tmAbs val="0"/>
                                  </p:iterate>
                                  <p:childTnLst>
                                    <p:set>
                                      <p:cBhvr>
                                        <p:cTn id="146" fill="hold"/>
                                        <p:tgtEl>
                                          <p:spTgt spid="815"/>
                                        </p:tgtEl>
                                        <p:attrNameLst>
                                          <p:attrName>style.visibility</p:attrName>
                                        </p:attrNameLst>
                                      </p:cBhvr>
                                      <p:to>
                                        <p:strVal val="visible"/>
                                      </p:to>
                                    </p:set>
                                    <p:animEffect filter="dissolve" transition="in">
                                      <p:cBhvr>
                                        <p:cTn id="147" dur="199"/>
                                        <p:tgtEl>
                                          <p:spTgt spid="815"/>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ID="9" grpId="30" fill="hold">
                                  <p:stCondLst>
                                    <p:cond delay="0"/>
                                  </p:stCondLst>
                                  <p:iterate type="el" backwards="0">
                                    <p:tmAbs val="0"/>
                                  </p:iterate>
                                  <p:childTnLst>
                                    <p:set>
                                      <p:cBhvr>
                                        <p:cTn id="151" fill="hold"/>
                                        <p:tgtEl>
                                          <p:spTgt spid="823"/>
                                        </p:tgtEl>
                                        <p:attrNameLst>
                                          <p:attrName>style.visibility</p:attrName>
                                        </p:attrNameLst>
                                      </p:cBhvr>
                                      <p:to>
                                        <p:strVal val="visible"/>
                                      </p:to>
                                    </p:set>
                                    <p:animEffect filter="dissolve" transition="in">
                                      <p:cBhvr>
                                        <p:cTn id="152" dur="199"/>
                                        <p:tgtEl>
                                          <p:spTgt spid="823"/>
                                        </p:tgtEl>
                                      </p:cBhvr>
                                    </p:animEffect>
                                  </p:childTnLst>
                                </p:cTn>
                              </p:par>
                            </p:childTnLst>
                          </p:cTn>
                        </p:par>
                      </p:childTnLst>
                    </p:cTn>
                  </p:par>
                  <p:par>
                    <p:cTn id="153" fill="hold">
                      <p:stCondLst>
                        <p:cond delay="indefinite"/>
                      </p:stCondLst>
                      <p:childTnLst>
                        <p:par>
                          <p:cTn id="154" fill="hold">
                            <p:stCondLst>
                              <p:cond delay="0"/>
                            </p:stCondLst>
                            <p:childTnLst>
                              <p:par>
                                <p:cTn id="155" presetClass="entr" nodeType="clickEffect" presetID="9" grpId="31" fill="hold">
                                  <p:stCondLst>
                                    <p:cond delay="0"/>
                                  </p:stCondLst>
                                  <p:iterate type="el" backwards="0">
                                    <p:tmAbs val="0"/>
                                  </p:iterate>
                                  <p:childTnLst>
                                    <p:set>
                                      <p:cBhvr>
                                        <p:cTn id="156" fill="hold"/>
                                        <p:tgtEl>
                                          <p:spTgt spid="824"/>
                                        </p:tgtEl>
                                        <p:attrNameLst>
                                          <p:attrName>style.visibility</p:attrName>
                                        </p:attrNameLst>
                                      </p:cBhvr>
                                      <p:to>
                                        <p:strVal val="visible"/>
                                      </p:to>
                                    </p:set>
                                    <p:animEffect filter="dissolve" transition="in">
                                      <p:cBhvr>
                                        <p:cTn id="157" dur="199"/>
                                        <p:tgtEl>
                                          <p:spTgt spid="824"/>
                                        </p:tgtEl>
                                      </p:cBhvr>
                                    </p:animEffect>
                                  </p:childTnLst>
                                </p:cTn>
                              </p:par>
                            </p:childTnLst>
                          </p:cTn>
                        </p:par>
                      </p:childTnLst>
                    </p:cTn>
                  </p:par>
                  <p:par>
                    <p:cTn id="158" fill="hold">
                      <p:stCondLst>
                        <p:cond delay="indefinite"/>
                      </p:stCondLst>
                      <p:childTnLst>
                        <p:par>
                          <p:cTn id="159" fill="hold">
                            <p:stCondLst>
                              <p:cond delay="0"/>
                            </p:stCondLst>
                            <p:childTnLst>
                              <p:par>
                                <p:cTn id="160" presetClass="entr" nodeType="clickEffect" presetID="9" grpId="32" fill="hold">
                                  <p:stCondLst>
                                    <p:cond delay="0"/>
                                  </p:stCondLst>
                                  <p:iterate type="el" backwards="0">
                                    <p:tmAbs val="0"/>
                                  </p:iterate>
                                  <p:childTnLst>
                                    <p:set>
                                      <p:cBhvr>
                                        <p:cTn id="161" fill="hold"/>
                                        <p:tgtEl>
                                          <p:spTgt spid="826"/>
                                        </p:tgtEl>
                                        <p:attrNameLst>
                                          <p:attrName>style.visibility</p:attrName>
                                        </p:attrNameLst>
                                      </p:cBhvr>
                                      <p:to>
                                        <p:strVal val="visible"/>
                                      </p:to>
                                    </p:set>
                                    <p:animEffect filter="dissolve" transition="in">
                                      <p:cBhvr>
                                        <p:cTn id="162" dur="199"/>
                                        <p:tgtEl>
                                          <p:spTgt spid="826"/>
                                        </p:tgtEl>
                                      </p:cBhvr>
                                    </p:animEffect>
                                  </p:childTnLst>
                                </p:cTn>
                              </p:par>
                            </p:childTnLst>
                          </p:cTn>
                        </p:par>
                      </p:childTnLst>
                    </p:cTn>
                  </p:par>
                  <p:par>
                    <p:cTn id="163" fill="hold">
                      <p:stCondLst>
                        <p:cond delay="indefinite"/>
                      </p:stCondLst>
                      <p:childTnLst>
                        <p:par>
                          <p:cTn id="164" fill="hold">
                            <p:stCondLst>
                              <p:cond delay="0"/>
                            </p:stCondLst>
                            <p:childTnLst>
                              <p:par>
                                <p:cTn id="165" presetClass="entr" nodeType="clickEffect" presetID="9" grpId="33" fill="hold">
                                  <p:stCondLst>
                                    <p:cond delay="0"/>
                                  </p:stCondLst>
                                  <p:iterate type="el" backwards="0">
                                    <p:tmAbs val="0"/>
                                  </p:iterate>
                                  <p:childTnLst>
                                    <p:set>
                                      <p:cBhvr>
                                        <p:cTn id="166" fill="hold"/>
                                        <p:tgtEl>
                                          <p:spTgt spid="825"/>
                                        </p:tgtEl>
                                        <p:attrNameLst>
                                          <p:attrName>style.visibility</p:attrName>
                                        </p:attrNameLst>
                                      </p:cBhvr>
                                      <p:to>
                                        <p:strVal val="visible"/>
                                      </p:to>
                                    </p:set>
                                    <p:animEffect filter="dissolve" transition="in">
                                      <p:cBhvr>
                                        <p:cTn id="167" dur="199"/>
                                        <p:tgtEl>
                                          <p:spTgt spid="825"/>
                                        </p:tgtEl>
                                      </p:cBhvr>
                                    </p:animEffect>
                                  </p:childTnLst>
                                </p:cTn>
                              </p:par>
                            </p:childTnLst>
                          </p:cTn>
                        </p:par>
                      </p:childTnLst>
                    </p:cTn>
                  </p:par>
                  <p:par>
                    <p:cTn id="168" fill="hold">
                      <p:stCondLst>
                        <p:cond delay="indefinite"/>
                      </p:stCondLst>
                      <p:childTnLst>
                        <p:par>
                          <p:cTn id="169" fill="hold">
                            <p:stCondLst>
                              <p:cond delay="0"/>
                            </p:stCondLst>
                            <p:childTnLst>
                              <p:par>
                                <p:cTn id="170" presetClass="entr" nodeType="clickEffect" presetID="9" grpId="34" fill="hold">
                                  <p:stCondLst>
                                    <p:cond delay="0"/>
                                  </p:stCondLst>
                                  <p:iterate type="el" backwards="0">
                                    <p:tmAbs val="0"/>
                                  </p:iterate>
                                  <p:childTnLst>
                                    <p:set>
                                      <p:cBhvr>
                                        <p:cTn id="171" fill="hold"/>
                                        <p:tgtEl>
                                          <p:spTgt spid="837"/>
                                        </p:tgtEl>
                                        <p:attrNameLst>
                                          <p:attrName>style.visibility</p:attrName>
                                        </p:attrNameLst>
                                      </p:cBhvr>
                                      <p:to>
                                        <p:strVal val="visible"/>
                                      </p:to>
                                    </p:set>
                                    <p:animEffect filter="dissolve" transition="in">
                                      <p:cBhvr>
                                        <p:cTn id="172" dur="199"/>
                                        <p:tgtEl>
                                          <p:spTgt spid="837"/>
                                        </p:tgtEl>
                                      </p:cBhvr>
                                    </p:animEffect>
                                  </p:childTnLst>
                                </p:cTn>
                              </p:par>
                            </p:childTnLst>
                          </p:cTn>
                        </p:par>
                      </p:childTnLst>
                    </p:cTn>
                  </p:par>
                  <p:par>
                    <p:cTn id="173" fill="hold">
                      <p:stCondLst>
                        <p:cond delay="indefinite"/>
                      </p:stCondLst>
                      <p:childTnLst>
                        <p:par>
                          <p:cTn id="174" fill="hold">
                            <p:stCondLst>
                              <p:cond delay="0"/>
                            </p:stCondLst>
                            <p:childTnLst>
                              <p:par>
                                <p:cTn id="175" presetClass="entr" nodeType="clickEffect" presetID="9" grpId="35" fill="hold">
                                  <p:stCondLst>
                                    <p:cond delay="0"/>
                                  </p:stCondLst>
                                  <p:iterate type="el" backwards="0">
                                    <p:tmAbs val="0"/>
                                  </p:iterate>
                                  <p:childTnLst>
                                    <p:set>
                                      <p:cBhvr>
                                        <p:cTn id="176" fill="hold"/>
                                        <p:tgtEl>
                                          <p:spTgt spid="831"/>
                                        </p:tgtEl>
                                        <p:attrNameLst>
                                          <p:attrName>style.visibility</p:attrName>
                                        </p:attrNameLst>
                                      </p:cBhvr>
                                      <p:to>
                                        <p:strVal val="visible"/>
                                      </p:to>
                                    </p:set>
                                    <p:animEffect filter="dissolve" transition="in">
                                      <p:cBhvr>
                                        <p:cTn id="177" dur="199"/>
                                        <p:tgtEl>
                                          <p:spTgt spid="831"/>
                                        </p:tgtEl>
                                      </p:cBhvr>
                                    </p:animEffect>
                                  </p:childTnLst>
                                </p:cTn>
                              </p:par>
                            </p:childTnLst>
                          </p:cTn>
                        </p:par>
                      </p:childTnLst>
                    </p:cTn>
                  </p:par>
                  <p:par>
                    <p:cTn id="178" fill="hold">
                      <p:stCondLst>
                        <p:cond delay="indefinite"/>
                      </p:stCondLst>
                      <p:childTnLst>
                        <p:par>
                          <p:cTn id="179" fill="hold">
                            <p:stCondLst>
                              <p:cond delay="0"/>
                            </p:stCondLst>
                            <p:childTnLst>
                              <p:par>
                                <p:cTn id="180" presetClass="entr" nodeType="clickEffect" presetID="9" grpId="36" fill="hold">
                                  <p:stCondLst>
                                    <p:cond delay="0"/>
                                  </p:stCondLst>
                                  <p:iterate type="el" backwards="0">
                                    <p:tmAbs val="0"/>
                                  </p:iterate>
                                  <p:childTnLst>
                                    <p:set>
                                      <p:cBhvr>
                                        <p:cTn id="181" fill="hold"/>
                                        <p:tgtEl>
                                          <p:spTgt spid="835"/>
                                        </p:tgtEl>
                                        <p:attrNameLst>
                                          <p:attrName>style.visibility</p:attrName>
                                        </p:attrNameLst>
                                      </p:cBhvr>
                                      <p:to>
                                        <p:strVal val="visible"/>
                                      </p:to>
                                    </p:set>
                                    <p:animEffect filter="dissolve" transition="in">
                                      <p:cBhvr>
                                        <p:cTn id="182" dur="199"/>
                                        <p:tgtEl>
                                          <p:spTgt spid="835"/>
                                        </p:tgtEl>
                                      </p:cBhvr>
                                    </p:animEffect>
                                  </p:childTnLst>
                                </p:cTn>
                              </p:par>
                            </p:childTnLst>
                          </p:cTn>
                        </p:par>
                      </p:childTnLst>
                    </p:cTn>
                  </p:par>
                  <p:par>
                    <p:cTn id="183" fill="hold">
                      <p:stCondLst>
                        <p:cond delay="indefinite"/>
                      </p:stCondLst>
                      <p:childTnLst>
                        <p:par>
                          <p:cTn id="184" fill="hold">
                            <p:stCondLst>
                              <p:cond delay="0"/>
                            </p:stCondLst>
                            <p:childTnLst>
                              <p:par>
                                <p:cTn id="185" presetClass="entr" nodeType="clickEffect" presetID="9" grpId="37" fill="hold">
                                  <p:stCondLst>
                                    <p:cond delay="0"/>
                                  </p:stCondLst>
                                  <p:iterate type="el" backwards="0">
                                    <p:tmAbs val="0"/>
                                  </p:iterate>
                                  <p:childTnLst>
                                    <p:set>
                                      <p:cBhvr>
                                        <p:cTn id="186" fill="hold"/>
                                        <p:tgtEl>
                                          <p:spTgt spid="827"/>
                                        </p:tgtEl>
                                        <p:attrNameLst>
                                          <p:attrName>style.visibility</p:attrName>
                                        </p:attrNameLst>
                                      </p:cBhvr>
                                      <p:to>
                                        <p:strVal val="visible"/>
                                      </p:to>
                                    </p:set>
                                    <p:animEffect filter="dissolve" transition="in">
                                      <p:cBhvr>
                                        <p:cTn id="187" dur="199"/>
                                        <p:tgtEl>
                                          <p:spTgt spid="8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5" grpId="14"/>
      <p:bldP build="whole" bldLvl="1" animBg="1" rev="0" advAuto="0" spid="822" grpId="24"/>
      <p:bldP build="whole" bldLvl="1" animBg="1" rev="0" advAuto="0" spid="818" grpId="2"/>
      <p:bldP build="whole" bldLvl="1" animBg="1" rev="0" advAuto="0" spid="812" grpId="21"/>
      <p:bldP build="whole" bldLvl="1" animBg="1" rev="0" advAuto="0" spid="810" grpId="19"/>
      <p:bldP build="whole" bldLvl="1" animBg="1" rev="0" advAuto="0" spid="837" grpId="34"/>
      <p:bldP build="whole" bldLvl="1" animBg="1" rev="0" advAuto="0" spid="802" grpId="12"/>
      <p:bldP build="whole" bldLvl="1" animBg="1" rev="0" advAuto="0" spid="825" grpId="33"/>
      <p:bldP build="whole" bldLvl="1" animBg="1" rev="0" advAuto="0" spid="817" grpId="1"/>
      <p:bldP build="whole" bldLvl="1" animBg="1" rev="0" advAuto="0" spid="811" grpId="20"/>
      <p:bldP build="whole" bldLvl="1" animBg="1" rev="0" advAuto="0" spid="799" grpId="4"/>
      <p:bldP build="whole" bldLvl="1" animBg="1" rev="0" advAuto="0" spid="836" grpId="8"/>
      <p:bldP build="whole" bldLvl="1" animBg="1" rev="0" advAuto="0" spid="819" grpId="23"/>
      <p:bldP build="whole" bldLvl="1" animBg="1" rev="0" advAuto="0" spid="795" grpId="6"/>
      <p:bldP build="whole" bldLvl="1" animBg="1" rev="0" advAuto="0" spid="820" grpId="22"/>
      <p:bldP build="whole" bldLvl="1" animBg="1" rev="0" advAuto="0" spid="813" grpId="26"/>
      <p:bldP build="whole" bldLvl="1" animBg="1" rev="0" advAuto="0" spid="824" grpId="31"/>
      <p:bldP build="whole" bldLvl="1" animBg="1" rev="0" advAuto="0" spid="814" grpId="27"/>
      <p:bldP build="whole" bldLvl="1" animBg="1" rev="0" advAuto="0" spid="798" grpId="9"/>
      <p:bldP build="whole" bldLvl="1" animBg="1" rev="0" advAuto="0" spid="807" grpId="16"/>
      <p:bldP build="whole" bldLvl="1" animBg="1" rev="0" advAuto="0" spid="831" grpId="35"/>
      <p:bldP build="whole" bldLvl="1" animBg="1" rev="0" advAuto="0" spid="827" grpId="37"/>
      <p:bldP build="whole" bldLvl="1" animBg="1" rev="0" advAuto="0" spid="796" grpId="7"/>
      <p:bldP build="whole" bldLvl="1" animBg="1" rev="0" advAuto="0" spid="835" grpId="36"/>
      <p:bldP build="whole" bldLvl="1" animBg="1" rev="0" advAuto="0" spid="801" grpId="13"/>
      <p:bldP build="whole" bldLvl="1" animBg="1" rev="0" advAuto="0" spid="815" grpId="29"/>
      <p:bldP build="whole" bldLvl="1" animBg="1" rev="0" advAuto="0" spid="809" grpId="18"/>
      <p:bldP build="whole" bldLvl="1" animBg="1" rev="0" advAuto="0" spid="794" grpId="3"/>
      <p:bldP build="whole" bldLvl="1" animBg="1" rev="0" advAuto="0" spid="808" grpId="17"/>
      <p:bldP build="whole" bldLvl="1" animBg="1" rev="0" advAuto="0" spid="821" grpId="25"/>
      <p:bldP build="whole" bldLvl="1" animBg="1" rev="0" advAuto="0" spid="793" grpId="5"/>
      <p:bldP build="whole" bldLvl="1" animBg="1" rev="0" advAuto="0" spid="797" grpId="10"/>
      <p:bldP build="whole" bldLvl="1" animBg="1" rev="0" advAuto="0" spid="806" grpId="15"/>
      <p:bldP build="whole" bldLvl="1" animBg="1" rev="0" advAuto="0" spid="826" grpId="32"/>
      <p:bldP build="whole" bldLvl="1" animBg="1" rev="0" advAuto="0" spid="800" grpId="11"/>
      <p:bldP build="whole" bldLvl="1" animBg="1" rev="0" advAuto="0" spid="816" grpId="28"/>
      <p:bldP build="whole" bldLvl="1" animBg="1" rev="0" advAuto="0" spid="823" grpId="30"/>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3" name="Group"/>
          <p:cNvGrpSpPr/>
          <p:nvPr/>
        </p:nvGrpSpPr>
        <p:grpSpPr>
          <a:xfrm>
            <a:off x="8502650" y="6394649"/>
            <a:ext cx="3001256" cy="1415629"/>
            <a:chOff x="0" y="0"/>
            <a:chExt cx="3001255" cy="1415627"/>
          </a:xfrm>
        </p:grpSpPr>
        <p:sp>
          <p:nvSpPr>
            <p:cNvPr id="841" name="Rectangle"/>
            <p:cNvSpPr/>
            <p:nvPr/>
          </p:nvSpPr>
          <p:spPr>
            <a:xfrm>
              <a:off x="0" y="0"/>
              <a:ext cx="3001256" cy="1046091"/>
            </a:xfrm>
            <a:prstGeom prst="rect">
              <a:avLst/>
            </a:prstGeom>
            <a:blipFill rotWithShape="1">
              <a:blip r:embed="rId3">
                <a:alphaModFix amt="21342"/>
              </a:blip>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842" name="Ezek is valid IP-k!!"/>
            <p:cNvSpPr/>
            <p:nvPr/>
          </p:nvSpPr>
          <p:spPr>
            <a:xfrm>
              <a:off x="334447" y="1034627"/>
              <a:ext cx="1993850" cy="381001"/>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solidFill>
                    <a:srgbClr val="FFFFFF"/>
                  </a:solidFill>
                </a:defRPr>
              </a:lvl1pPr>
            </a:lstStyle>
            <a:p>
              <a:pPr/>
              <a:r>
                <a:t>Ezek is valid IP-k!!</a:t>
              </a:r>
            </a:p>
          </p:txBody>
        </p:sp>
      </p:grpSp>
      <p:sp>
        <p:nvSpPr>
          <p:cNvPr id="844" name="Subnetting"/>
          <p:cNvSpPr txBox="1"/>
          <p:nvPr>
            <p:ph type="title"/>
          </p:nvPr>
        </p:nvSpPr>
        <p:spPr>
          <a:xfrm>
            <a:off x="952500" y="262189"/>
            <a:ext cx="11099800" cy="2159001"/>
          </a:xfrm>
          <a:prstGeom prst="rect">
            <a:avLst/>
          </a:prstGeom>
        </p:spPr>
        <p:txBody>
          <a:bodyPr/>
          <a:lstStyle/>
          <a:p>
            <a:pPr/>
            <a:r>
              <a:t>Subnetting</a:t>
            </a:r>
          </a:p>
        </p:txBody>
      </p:sp>
      <p:sp>
        <p:nvSpPr>
          <p:cNvPr id="845" name="Oval"/>
          <p:cNvSpPr/>
          <p:nvPr/>
        </p:nvSpPr>
        <p:spPr>
          <a:xfrm>
            <a:off x="10849245" y="7828398"/>
            <a:ext cx="1674826" cy="1747877"/>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846" name="10.0.0.0/8"/>
          <p:cNvSpPr txBox="1"/>
          <p:nvPr/>
        </p:nvSpPr>
        <p:spPr>
          <a:xfrm>
            <a:off x="266264" y="2705040"/>
            <a:ext cx="158303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10.0.0.0/8</a:t>
            </a:r>
          </a:p>
        </p:txBody>
      </p:sp>
      <p:sp>
        <p:nvSpPr>
          <p:cNvPr id="847" name="0"/>
          <p:cNvSpPr txBox="1"/>
          <p:nvPr/>
        </p:nvSpPr>
        <p:spPr>
          <a:xfrm>
            <a:off x="11548304" y="7472083"/>
            <a:ext cx="27670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0</a:t>
            </a:r>
          </a:p>
        </p:txBody>
      </p:sp>
      <p:sp>
        <p:nvSpPr>
          <p:cNvPr id="848" name="256"/>
          <p:cNvSpPr txBox="1"/>
          <p:nvPr/>
        </p:nvSpPr>
        <p:spPr>
          <a:xfrm>
            <a:off x="11425222" y="7266623"/>
            <a:ext cx="51678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256</a:t>
            </a:r>
          </a:p>
        </p:txBody>
      </p:sp>
      <p:sp>
        <p:nvSpPr>
          <p:cNvPr id="849" name="255.0.0.0"/>
          <p:cNvSpPr txBox="1"/>
          <p:nvPr/>
        </p:nvSpPr>
        <p:spPr>
          <a:xfrm>
            <a:off x="288779" y="3310723"/>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255.0.0.0</a:t>
            </a:r>
          </a:p>
        </p:txBody>
      </p:sp>
      <p:sp>
        <p:nvSpPr>
          <p:cNvPr id="850" name="900 Subnet"/>
          <p:cNvSpPr txBox="1"/>
          <p:nvPr/>
        </p:nvSpPr>
        <p:spPr>
          <a:xfrm>
            <a:off x="3648967" y="2628840"/>
            <a:ext cx="257952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900 </a:t>
            </a:r>
            <a:r>
              <a:rPr>
                <a:solidFill>
                  <a:schemeClr val="accent5"/>
                </a:solidFill>
              </a:rPr>
              <a:t>Subnet</a:t>
            </a:r>
            <a:r>
              <a:t> </a:t>
            </a:r>
          </a:p>
        </p:txBody>
      </p:sp>
      <p:sp>
        <p:nvSpPr>
          <p:cNvPr id="851" name="11111111.00000000.00000000.00000000"/>
          <p:cNvSpPr txBox="1"/>
          <p:nvPr/>
        </p:nvSpPr>
        <p:spPr>
          <a:xfrm>
            <a:off x="100500" y="3916406"/>
            <a:ext cx="626460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11111111.00000000.00000000.00000000</a:t>
            </a:r>
          </a:p>
        </p:txBody>
      </p:sp>
      <p:sp>
        <p:nvSpPr>
          <p:cNvPr id="852" name="11111111."/>
          <p:cNvSpPr txBox="1"/>
          <p:nvPr/>
        </p:nvSpPr>
        <p:spPr>
          <a:xfrm>
            <a:off x="120784" y="4348606"/>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a:t>
            </a:r>
          </a:p>
        </p:txBody>
      </p:sp>
      <p:sp>
        <p:nvSpPr>
          <p:cNvPr id="853" name="000000.00000000"/>
          <p:cNvSpPr txBox="1"/>
          <p:nvPr/>
        </p:nvSpPr>
        <p:spPr>
          <a:xfrm>
            <a:off x="3585347" y="4349750"/>
            <a:ext cx="277637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000000.00000000</a:t>
            </a:r>
          </a:p>
        </p:txBody>
      </p:sp>
      <p:sp>
        <p:nvSpPr>
          <p:cNvPr id="854" name="= 10 felezés"/>
          <p:cNvSpPr txBox="1"/>
          <p:nvPr/>
        </p:nvSpPr>
        <p:spPr>
          <a:xfrm>
            <a:off x="6092266" y="2628840"/>
            <a:ext cx="27541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a:solidFill>
                  <a:schemeClr val="accent5"/>
                </a:solidFill>
              </a:rPr>
              <a:t>10</a:t>
            </a:r>
            <a:r>
              <a:t> felezés </a:t>
            </a:r>
          </a:p>
        </p:txBody>
      </p:sp>
      <p:sp>
        <p:nvSpPr>
          <p:cNvPr id="855" name="255.255.192.0"/>
          <p:cNvSpPr txBox="1"/>
          <p:nvPr/>
        </p:nvSpPr>
        <p:spPr>
          <a:xfrm>
            <a:off x="195300" y="5059022"/>
            <a:ext cx="222560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255.255.192.0</a:t>
            </a:r>
          </a:p>
        </p:txBody>
      </p:sp>
      <p:sp>
        <p:nvSpPr>
          <p:cNvPr id="856" name="Line"/>
          <p:cNvSpPr/>
          <p:nvPr/>
        </p:nvSpPr>
        <p:spPr>
          <a:xfrm>
            <a:off x="227531" y="4925379"/>
            <a:ext cx="3312279" cy="1"/>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859" name="Group"/>
          <p:cNvGrpSpPr/>
          <p:nvPr/>
        </p:nvGrpSpPr>
        <p:grpSpPr>
          <a:xfrm>
            <a:off x="3683536" y="5654314"/>
            <a:ext cx="495199" cy="730213"/>
            <a:chOff x="0" y="0"/>
            <a:chExt cx="495198" cy="730212"/>
          </a:xfrm>
        </p:grpSpPr>
        <p:sp>
          <p:nvSpPr>
            <p:cNvPr id="857"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858" name="6"/>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6</a:t>
              </a:r>
            </a:p>
          </p:txBody>
        </p:sp>
      </p:grpSp>
      <p:sp>
        <p:nvSpPr>
          <p:cNvPr id="860" name="= 64"/>
          <p:cNvSpPr txBox="1"/>
          <p:nvPr/>
        </p:nvSpPr>
        <p:spPr>
          <a:xfrm>
            <a:off x="4151587" y="5889226"/>
            <a:ext cx="7912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 64</a:t>
            </a:r>
          </a:p>
        </p:txBody>
      </p:sp>
      <p:sp>
        <p:nvSpPr>
          <p:cNvPr id="861" name="INC = 64"/>
          <p:cNvSpPr txBox="1"/>
          <p:nvPr/>
        </p:nvSpPr>
        <p:spPr>
          <a:xfrm>
            <a:off x="192898" y="5908857"/>
            <a:ext cx="14516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64</a:t>
            </a:r>
          </a:p>
        </p:txBody>
      </p:sp>
      <p:sp>
        <p:nvSpPr>
          <p:cNvPr id="862" name="Net ID"/>
          <p:cNvSpPr txBox="1"/>
          <p:nvPr/>
        </p:nvSpPr>
        <p:spPr>
          <a:xfrm>
            <a:off x="6545295" y="3873038"/>
            <a:ext cx="10500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Net ID</a:t>
            </a:r>
          </a:p>
        </p:txBody>
      </p:sp>
      <p:sp>
        <p:nvSpPr>
          <p:cNvPr id="863" name="10.0.0.0"/>
          <p:cNvSpPr txBox="1"/>
          <p:nvPr/>
        </p:nvSpPr>
        <p:spPr>
          <a:xfrm>
            <a:off x="6567997" y="4582883"/>
            <a:ext cx="130764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10.0.0.0</a:t>
            </a:r>
          </a:p>
        </p:txBody>
      </p:sp>
      <p:sp>
        <p:nvSpPr>
          <p:cNvPr id="864" name="Line"/>
          <p:cNvSpPr/>
          <p:nvPr/>
        </p:nvSpPr>
        <p:spPr>
          <a:xfrm>
            <a:off x="7456652" y="4364291"/>
            <a:ext cx="1" cy="302557"/>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865" name="LBA"/>
          <p:cNvSpPr txBox="1"/>
          <p:nvPr/>
        </p:nvSpPr>
        <p:spPr>
          <a:xfrm>
            <a:off x="11691656" y="3884438"/>
            <a:ext cx="7383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LBA</a:t>
            </a:r>
          </a:p>
        </p:txBody>
      </p:sp>
      <p:sp>
        <p:nvSpPr>
          <p:cNvPr id="866" name="Valid IP"/>
          <p:cNvSpPr txBox="1"/>
          <p:nvPr/>
        </p:nvSpPr>
        <p:spPr>
          <a:xfrm>
            <a:off x="8812482" y="3873038"/>
            <a:ext cx="12151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Valid IP</a:t>
            </a:r>
          </a:p>
        </p:txBody>
      </p:sp>
      <p:sp>
        <p:nvSpPr>
          <p:cNvPr id="867" name="= 16382"/>
          <p:cNvSpPr txBox="1"/>
          <p:nvPr/>
        </p:nvSpPr>
        <p:spPr>
          <a:xfrm>
            <a:off x="1860022" y="7769235"/>
            <a:ext cx="13419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 16382</a:t>
            </a:r>
          </a:p>
        </p:txBody>
      </p:sp>
      <p:grpSp>
        <p:nvGrpSpPr>
          <p:cNvPr id="871" name="Group"/>
          <p:cNvGrpSpPr/>
          <p:nvPr/>
        </p:nvGrpSpPr>
        <p:grpSpPr>
          <a:xfrm>
            <a:off x="887651" y="6650418"/>
            <a:ext cx="884879" cy="730213"/>
            <a:chOff x="0" y="0"/>
            <a:chExt cx="884878" cy="730212"/>
          </a:xfrm>
        </p:grpSpPr>
        <p:sp>
          <p:nvSpPr>
            <p:cNvPr id="868"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869" name="h"/>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h</a:t>
              </a:r>
            </a:p>
          </p:txBody>
        </p:sp>
        <p:sp>
          <p:nvSpPr>
            <p:cNvPr id="870" name="- 2"/>
            <p:cNvSpPr txBox="1"/>
            <p:nvPr/>
          </p:nvSpPr>
          <p:spPr>
            <a:xfrm>
              <a:off x="385235" y="234912"/>
              <a:ext cx="49964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sp>
        <p:nvSpPr>
          <p:cNvPr id="872" name="11111111.11"/>
          <p:cNvSpPr txBox="1"/>
          <p:nvPr/>
        </p:nvSpPr>
        <p:spPr>
          <a:xfrm>
            <a:off x="1673057" y="4341583"/>
            <a:ext cx="204200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hueOff val="-176146"/>
                    <a:satOff val="3665"/>
                    <a:lumOff val="-13986"/>
                  </a:schemeClr>
                </a:solidFill>
              </a:defRPr>
            </a:lvl1pPr>
          </a:lstStyle>
          <a:p>
            <a:pPr/>
            <a:r>
              <a:t>11111111.11</a:t>
            </a:r>
          </a:p>
        </p:txBody>
      </p:sp>
      <p:sp>
        <p:nvSpPr>
          <p:cNvPr id="873" name="000000.00000000"/>
          <p:cNvSpPr txBox="1"/>
          <p:nvPr/>
        </p:nvSpPr>
        <p:spPr>
          <a:xfrm>
            <a:off x="3550029" y="5059022"/>
            <a:ext cx="277637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000000.00000000</a:t>
            </a:r>
          </a:p>
        </p:txBody>
      </p:sp>
      <p:sp>
        <p:nvSpPr>
          <p:cNvPr id="874" name="10.0.64.0"/>
          <p:cNvSpPr txBox="1"/>
          <p:nvPr/>
        </p:nvSpPr>
        <p:spPr>
          <a:xfrm>
            <a:off x="6567997" y="5046322"/>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10.0.64.0</a:t>
            </a:r>
          </a:p>
        </p:txBody>
      </p:sp>
      <p:sp>
        <p:nvSpPr>
          <p:cNvPr id="875" name="10.0.128.0"/>
          <p:cNvSpPr txBox="1"/>
          <p:nvPr/>
        </p:nvSpPr>
        <p:spPr>
          <a:xfrm>
            <a:off x="6567997" y="5561903"/>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10.0.128.0</a:t>
            </a:r>
          </a:p>
        </p:txBody>
      </p:sp>
      <p:sp>
        <p:nvSpPr>
          <p:cNvPr id="876" name="10.0.192.0"/>
          <p:cNvSpPr txBox="1"/>
          <p:nvPr/>
        </p:nvSpPr>
        <p:spPr>
          <a:xfrm>
            <a:off x="6567997" y="6058509"/>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10.0.192.0</a:t>
            </a:r>
          </a:p>
        </p:txBody>
      </p:sp>
      <p:sp>
        <p:nvSpPr>
          <p:cNvPr id="877" name="10.1.0.0"/>
          <p:cNvSpPr txBox="1"/>
          <p:nvPr/>
        </p:nvSpPr>
        <p:spPr>
          <a:xfrm>
            <a:off x="6567997" y="6593367"/>
            <a:ext cx="130764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10.1.0.0</a:t>
            </a:r>
          </a:p>
        </p:txBody>
      </p:sp>
      <p:sp>
        <p:nvSpPr>
          <p:cNvPr id="878" name="10.1.64.0"/>
          <p:cNvSpPr txBox="1"/>
          <p:nvPr/>
        </p:nvSpPr>
        <p:spPr>
          <a:xfrm>
            <a:off x="6567997" y="7075967"/>
            <a:ext cx="149123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10.1.64.0</a:t>
            </a:r>
          </a:p>
        </p:txBody>
      </p:sp>
      <p:sp>
        <p:nvSpPr>
          <p:cNvPr id="879" name="10.1.128.0"/>
          <p:cNvSpPr txBox="1"/>
          <p:nvPr/>
        </p:nvSpPr>
        <p:spPr>
          <a:xfrm>
            <a:off x="6567997" y="7559534"/>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10.1.128.0</a:t>
            </a:r>
          </a:p>
        </p:txBody>
      </p:sp>
      <p:sp>
        <p:nvSpPr>
          <p:cNvPr id="880" name="10.0.63.255"/>
          <p:cNvSpPr txBox="1"/>
          <p:nvPr/>
        </p:nvSpPr>
        <p:spPr>
          <a:xfrm>
            <a:off x="11100349" y="4602606"/>
            <a:ext cx="185841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10.0.63.255</a:t>
            </a:r>
          </a:p>
        </p:txBody>
      </p:sp>
      <p:sp>
        <p:nvSpPr>
          <p:cNvPr id="881" name="0.1 -"/>
          <p:cNvSpPr txBox="1"/>
          <p:nvPr/>
        </p:nvSpPr>
        <p:spPr>
          <a:xfrm>
            <a:off x="8549665" y="4595583"/>
            <a:ext cx="866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0.1 - </a:t>
            </a:r>
          </a:p>
        </p:txBody>
      </p:sp>
      <p:sp>
        <p:nvSpPr>
          <p:cNvPr id="882" name="63.254"/>
          <p:cNvSpPr txBox="1"/>
          <p:nvPr/>
        </p:nvSpPr>
        <p:spPr>
          <a:xfrm>
            <a:off x="9441251" y="4595583"/>
            <a:ext cx="11240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63.254</a:t>
            </a:r>
          </a:p>
        </p:txBody>
      </p:sp>
      <p:sp>
        <p:nvSpPr>
          <p:cNvPr id="883" name="10.0.127.255"/>
          <p:cNvSpPr txBox="1"/>
          <p:nvPr/>
        </p:nvSpPr>
        <p:spPr>
          <a:xfrm>
            <a:off x="10932354" y="5046322"/>
            <a:ext cx="204200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10.0.127.255</a:t>
            </a:r>
          </a:p>
        </p:txBody>
      </p:sp>
      <p:sp>
        <p:nvSpPr>
          <p:cNvPr id="884" name="64.1 -"/>
          <p:cNvSpPr txBox="1"/>
          <p:nvPr/>
        </p:nvSpPr>
        <p:spPr>
          <a:xfrm>
            <a:off x="8403975" y="5046322"/>
            <a:ext cx="105041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64.1 - </a:t>
            </a:r>
          </a:p>
        </p:txBody>
      </p:sp>
      <p:sp>
        <p:nvSpPr>
          <p:cNvPr id="885" name="127.254"/>
          <p:cNvSpPr txBox="1"/>
          <p:nvPr/>
        </p:nvSpPr>
        <p:spPr>
          <a:xfrm>
            <a:off x="9384462" y="5046322"/>
            <a:ext cx="130764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127.254</a:t>
            </a:r>
          </a:p>
        </p:txBody>
      </p:sp>
      <p:sp>
        <p:nvSpPr>
          <p:cNvPr id="886" name="128.1 -"/>
          <p:cNvSpPr txBox="1"/>
          <p:nvPr/>
        </p:nvSpPr>
        <p:spPr>
          <a:xfrm>
            <a:off x="8231232" y="5539715"/>
            <a:ext cx="123400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128.1 - </a:t>
            </a:r>
          </a:p>
        </p:txBody>
      </p:sp>
      <p:sp>
        <p:nvSpPr>
          <p:cNvPr id="887" name="191.254"/>
          <p:cNvSpPr txBox="1"/>
          <p:nvPr/>
        </p:nvSpPr>
        <p:spPr>
          <a:xfrm>
            <a:off x="9405115" y="5539715"/>
            <a:ext cx="130764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191.254</a:t>
            </a:r>
          </a:p>
        </p:txBody>
      </p:sp>
      <p:sp>
        <p:nvSpPr>
          <p:cNvPr id="888" name="10.0.191.255"/>
          <p:cNvSpPr txBox="1"/>
          <p:nvPr/>
        </p:nvSpPr>
        <p:spPr>
          <a:xfrm>
            <a:off x="10926319" y="5511691"/>
            <a:ext cx="204200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10.0.191.255</a:t>
            </a:r>
          </a:p>
        </p:txBody>
      </p:sp>
      <p:sp>
        <p:nvSpPr>
          <p:cNvPr id="889" name="10.0.125.255"/>
          <p:cNvSpPr txBox="1"/>
          <p:nvPr/>
        </p:nvSpPr>
        <p:spPr>
          <a:xfrm>
            <a:off x="8753530" y="6424235"/>
            <a:ext cx="204229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600">
                <a:solidFill>
                  <a:schemeClr val="accent6">
                    <a:satOff val="24555"/>
                    <a:lumOff val="22232"/>
                  </a:schemeClr>
                </a:solidFill>
                <a:latin typeface="Helvetica"/>
                <a:ea typeface="Helvetica"/>
                <a:cs typeface="Helvetica"/>
                <a:sym typeface="Helvetica"/>
              </a:defRPr>
            </a:lvl1pPr>
          </a:lstStyle>
          <a:p>
            <a:pPr/>
            <a:r>
              <a:t>10.0.125.255</a:t>
            </a:r>
          </a:p>
        </p:txBody>
      </p:sp>
      <p:sp>
        <p:nvSpPr>
          <p:cNvPr id="890" name="10.0.62.0"/>
          <p:cNvSpPr txBox="1"/>
          <p:nvPr/>
        </p:nvSpPr>
        <p:spPr>
          <a:xfrm>
            <a:off x="9306027" y="6915856"/>
            <a:ext cx="149137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600">
                <a:solidFill>
                  <a:schemeClr val="accent6">
                    <a:satOff val="24555"/>
                    <a:lumOff val="22232"/>
                  </a:schemeClr>
                </a:solidFill>
                <a:latin typeface="Helvetica"/>
                <a:ea typeface="Helvetica"/>
                <a:cs typeface="Helvetica"/>
                <a:sym typeface="Helvetica"/>
              </a:defRPr>
            </a:lvl1pPr>
          </a:lstStyle>
          <a:p>
            <a:pPr/>
            <a:r>
              <a:t>10.0.62.0</a:t>
            </a:r>
          </a:p>
        </p:txBody>
      </p:sp>
      <p:sp>
        <p:nvSpPr>
          <p:cNvPr id="891" name="/18"/>
          <p:cNvSpPr txBox="1"/>
          <p:nvPr/>
        </p:nvSpPr>
        <p:spPr>
          <a:xfrm>
            <a:off x="10801691" y="6424235"/>
            <a:ext cx="57332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600">
                <a:solidFill>
                  <a:schemeClr val="accent6">
                    <a:satOff val="24555"/>
                    <a:lumOff val="22232"/>
                  </a:schemeClr>
                </a:solidFill>
                <a:latin typeface="Helvetica"/>
                <a:ea typeface="Helvetica"/>
                <a:cs typeface="Helvetica"/>
                <a:sym typeface="Helvetica"/>
              </a:defRPr>
            </a:lvl1pPr>
          </a:lstStyle>
          <a:p>
            <a:pPr/>
            <a:r>
              <a:t>/18</a:t>
            </a:r>
          </a:p>
        </p:txBody>
      </p:sp>
      <p:sp>
        <p:nvSpPr>
          <p:cNvPr id="892" name="/18"/>
          <p:cNvSpPr txBox="1"/>
          <p:nvPr/>
        </p:nvSpPr>
        <p:spPr>
          <a:xfrm>
            <a:off x="10784955" y="6915856"/>
            <a:ext cx="57332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600">
                <a:solidFill>
                  <a:schemeClr val="accent6">
                    <a:satOff val="24555"/>
                    <a:lumOff val="22232"/>
                  </a:schemeClr>
                </a:solidFill>
                <a:latin typeface="Helvetica"/>
                <a:ea typeface="Helvetica"/>
                <a:cs typeface="Helvetica"/>
                <a:sym typeface="Helvetica"/>
              </a:defRPr>
            </a:lvl1pPr>
          </a:lstStyle>
          <a:p>
            <a:pPr/>
            <a:r>
              <a:t>/18</a:t>
            </a:r>
          </a:p>
        </p:txBody>
      </p:sp>
      <p:sp>
        <p:nvSpPr>
          <p:cNvPr id="893" name="_ _ _ _ _ _ _ _"/>
          <p:cNvSpPr txBox="1"/>
          <p:nvPr/>
        </p:nvSpPr>
        <p:spPr>
          <a:xfrm>
            <a:off x="6013687" y="8700155"/>
            <a:ext cx="28328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_ _ _ _ _ _ _ _</a:t>
            </a:r>
          </a:p>
        </p:txBody>
      </p:sp>
      <p:sp>
        <p:nvSpPr>
          <p:cNvPr id="894" name="0"/>
          <p:cNvSpPr txBox="1"/>
          <p:nvPr/>
        </p:nvSpPr>
        <p:spPr>
          <a:xfrm>
            <a:off x="6011334" y="8657594"/>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a:t>
            </a:r>
          </a:p>
        </p:txBody>
      </p:sp>
      <p:sp>
        <p:nvSpPr>
          <p:cNvPr id="895" name="1"/>
          <p:cNvSpPr txBox="1"/>
          <p:nvPr/>
        </p:nvSpPr>
        <p:spPr>
          <a:xfrm>
            <a:off x="6354468" y="8657594"/>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896" name="1"/>
          <p:cNvSpPr txBox="1"/>
          <p:nvPr/>
        </p:nvSpPr>
        <p:spPr>
          <a:xfrm>
            <a:off x="6698528" y="8657594"/>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897" name="1"/>
          <p:cNvSpPr txBox="1"/>
          <p:nvPr/>
        </p:nvSpPr>
        <p:spPr>
          <a:xfrm>
            <a:off x="7045938" y="8644894"/>
            <a:ext cx="3685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898" name="1"/>
          <p:cNvSpPr txBox="1"/>
          <p:nvPr/>
        </p:nvSpPr>
        <p:spPr>
          <a:xfrm>
            <a:off x="7396430" y="8657594"/>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899" name="1"/>
          <p:cNvSpPr txBox="1"/>
          <p:nvPr/>
        </p:nvSpPr>
        <p:spPr>
          <a:xfrm>
            <a:off x="7766190" y="8657594"/>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900" name="0"/>
          <p:cNvSpPr txBox="1"/>
          <p:nvPr/>
        </p:nvSpPr>
        <p:spPr>
          <a:xfrm>
            <a:off x="8134248" y="8657594"/>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a:t>
            </a:r>
          </a:p>
        </p:txBody>
      </p:sp>
      <p:sp>
        <p:nvSpPr>
          <p:cNvPr id="901" name="1"/>
          <p:cNvSpPr txBox="1"/>
          <p:nvPr/>
        </p:nvSpPr>
        <p:spPr>
          <a:xfrm>
            <a:off x="8486440" y="8650127"/>
            <a:ext cx="3685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902" name="Rectangle"/>
          <p:cNvSpPr/>
          <p:nvPr/>
        </p:nvSpPr>
        <p:spPr>
          <a:xfrm>
            <a:off x="6704903" y="8510378"/>
            <a:ext cx="2225600" cy="916733"/>
          </a:xfrm>
          <a:prstGeom prst="rect">
            <a:avLst/>
          </a:prstGeom>
          <a:blipFill>
            <a:blip r:embed="rId6">
              <a:alphaModFix amt="26267"/>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903" name="Screenshot 2015-09-19 04.08.07.png" descr="Screenshot 2015-09-19 04.08.07.png"/>
          <p:cNvPicPr>
            <a:picLocks noChangeAspect="1"/>
          </p:cNvPicPr>
          <p:nvPr/>
        </p:nvPicPr>
        <p:blipFill>
          <a:blip r:embed="rId7">
            <a:extLst/>
          </a:blip>
          <a:stretch>
            <a:fillRect/>
          </a:stretch>
        </p:blipFill>
        <p:spPr>
          <a:xfrm>
            <a:off x="9479943" y="1220092"/>
            <a:ext cx="2686290" cy="1540868"/>
          </a:xfrm>
          <a:prstGeom prst="rect">
            <a:avLst/>
          </a:prstGeom>
          <a:ln w="12700">
            <a:miter lim="400000"/>
          </a:ln>
        </p:spPr>
      </p:pic>
      <p:grpSp>
        <p:nvGrpSpPr>
          <p:cNvPr id="907" name="Group"/>
          <p:cNvGrpSpPr/>
          <p:nvPr/>
        </p:nvGrpSpPr>
        <p:grpSpPr>
          <a:xfrm>
            <a:off x="870936" y="7534323"/>
            <a:ext cx="901594" cy="735308"/>
            <a:chOff x="0" y="0"/>
            <a:chExt cx="901593" cy="735306"/>
          </a:xfrm>
        </p:grpSpPr>
        <p:sp>
          <p:nvSpPr>
            <p:cNvPr id="904"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905" name="14"/>
            <p:cNvSpPr txBox="1"/>
            <p:nvPr/>
          </p:nvSpPr>
          <p:spPr>
            <a:xfrm>
              <a:off x="105512" y="0"/>
              <a:ext cx="48148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14</a:t>
              </a:r>
            </a:p>
          </p:txBody>
        </p:sp>
        <p:sp>
          <p:nvSpPr>
            <p:cNvPr id="906" name="- 2"/>
            <p:cNvSpPr txBox="1"/>
            <p:nvPr/>
          </p:nvSpPr>
          <p:spPr>
            <a:xfrm>
              <a:off x="401949" y="240006"/>
              <a:ext cx="49964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sp>
        <p:nvSpPr>
          <p:cNvPr id="908" name="Brodcast címben: minden host bit 1 kell hogy legyen"/>
          <p:cNvSpPr txBox="1"/>
          <p:nvPr/>
        </p:nvSpPr>
        <p:spPr>
          <a:xfrm>
            <a:off x="1285697" y="8519691"/>
            <a:ext cx="4540606" cy="914401"/>
          </a:xfrm>
          <a:prstGeom prst="rect">
            <a:avLst/>
          </a:prstGeom>
          <a:blipFill>
            <a:blip r:embed="rId8"/>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b="1" sz="2700">
                <a:solidFill>
                  <a:srgbClr val="FFFFFF"/>
                </a:solidFill>
                <a:latin typeface="Helvetica"/>
                <a:ea typeface="Helvetica"/>
                <a:cs typeface="Helvetica"/>
                <a:sym typeface="Helvetica"/>
              </a:defRPr>
            </a:lvl1pPr>
          </a:lstStyle>
          <a:p>
            <a:pPr/>
            <a:r>
              <a:t>Brodcast címben: minden host bit 1 kell hogy legyen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50"/>
                                        </p:tgtEl>
                                        <p:attrNameLst>
                                          <p:attrName>style.visibility</p:attrName>
                                        </p:attrNameLst>
                                      </p:cBhvr>
                                      <p:to>
                                        <p:strVal val="visible"/>
                                      </p:to>
                                    </p:set>
                                    <p:animEffect filter="dissolve" transition="in">
                                      <p:cBhvr>
                                        <p:cTn id="7" dur="200"/>
                                        <p:tgtEl>
                                          <p:spTgt spid="8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854"/>
                                        </p:tgtEl>
                                        <p:attrNameLst>
                                          <p:attrName>style.visibility</p:attrName>
                                        </p:attrNameLst>
                                      </p:cBhvr>
                                      <p:to>
                                        <p:strVal val="visible"/>
                                      </p:to>
                                    </p:set>
                                    <p:animEffect filter="dissolve" transition="in">
                                      <p:cBhvr>
                                        <p:cTn id="12" dur="199"/>
                                        <p:tgtEl>
                                          <p:spTgt spid="85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851"/>
                                        </p:tgtEl>
                                        <p:attrNameLst>
                                          <p:attrName>style.visibility</p:attrName>
                                        </p:attrNameLst>
                                      </p:cBhvr>
                                      <p:to>
                                        <p:strVal val="visible"/>
                                      </p:to>
                                    </p:set>
                                    <p:animEffect filter="dissolve" transition="in">
                                      <p:cBhvr>
                                        <p:cTn id="17" dur="199"/>
                                        <p:tgtEl>
                                          <p:spTgt spid="85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849"/>
                                        </p:tgtEl>
                                        <p:attrNameLst>
                                          <p:attrName>style.visibility</p:attrName>
                                        </p:attrNameLst>
                                      </p:cBhvr>
                                      <p:to>
                                        <p:strVal val="visible"/>
                                      </p:to>
                                    </p:set>
                                    <p:animEffect filter="dissolve" transition="in">
                                      <p:cBhvr>
                                        <p:cTn id="22" dur="199"/>
                                        <p:tgtEl>
                                          <p:spTgt spid="84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852"/>
                                        </p:tgtEl>
                                        <p:attrNameLst>
                                          <p:attrName>style.visibility</p:attrName>
                                        </p:attrNameLst>
                                      </p:cBhvr>
                                      <p:to>
                                        <p:strVal val="visible"/>
                                      </p:to>
                                    </p:set>
                                    <p:animEffect filter="dissolve" transition="in">
                                      <p:cBhvr>
                                        <p:cTn id="27" dur="199"/>
                                        <p:tgtEl>
                                          <p:spTgt spid="85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872"/>
                                        </p:tgtEl>
                                        <p:attrNameLst>
                                          <p:attrName>style.visibility</p:attrName>
                                        </p:attrNameLst>
                                      </p:cBhvr>
                                      <p:to>
                                        <p:strVal val="visible"/>
                                      </p:to>
                                    </p:set>
                                    <p:animEffect filter="dissolve" transition="in">
                                      <p:cBhvr>
                                        <p:cTn id="32" dur="199"/>
                                        <p:tgtEl>
                                          <p:spTgt spid="87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853"/>
                                        </p:tgtEl>
                                        <p:attrNameLst>
                                          <p:attrName>style.visibility</p:attrName>
                                        </p:attrNameLst>
                                      </p:cBhvr>
                                      <p:to>
                                        <p:strVal val="visible"/>
                                      </p:to>
                                    </p:set>
                                    <p:animEffect filter="dissolve" transition="in">
                                      <p:cBhvr>
                                        <p:cTn id="37" dur="199"/>
                                        <p:tgtEl>
                                          <p:spTgt spid="85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855"/>
                                        </p:tgtEl>
                                        <p:attrNameLst>
                                          <p:attrName>style.visibility</p:attrName>
                                        </p:attrNameLst>
                                      </p:cBhvr>
                                      <p:to>
                                        <p:strVal val="visible"/>
                                      </p:to>
                                    </p:set>
                                    <p:animEffect filter="dissolve" transition="in">
                                      <p:cBhvr>
                                        <p:cTn id="42" dur="199"/>
                                        <p:tgtEl>
                                          <p:spTgt spid="855"/>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856"/>
                                        </p:tgtEl>
                                        <p:attrNameLst>
                                          <p:attrName>style.visibility</p:attrName>
                                        </p:attrNameLst>
                                      </p:cBhvr>
                                      <p:to>
                                        <p:strVal val="visible"/>
                                      </p:to>
                                    </p:set>
                                    <p:animEffect filter="dissolve" transition="in">
                                      <p:cBhvr>
                                        <p:cTn id="47" dur="199"/>
                                        <p:tgtEl>
                                          <p:spTgt spid="856"/>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873"/>
                                        </p:tgtEl>
                                        <p:attrNameLst>
                                          <p:attrName>style.visibility</p:attrName>
                                        </p:attrNameLst>
                                      </p:cBhvr>
                                      <p:to>
                                        <p:strVal val="visible"/>
                                      </p:to>
                                    </p:set>
                                    <p:animEffect filter="dissolve" transition="in">
                                      <p:cBhvr>
                                        <p:cTn id="52" dur="199"/>
                                        <p:tgtEl>
                                          <p:spTgt spid="873"/>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859"/>
                                        </p:tgtEl>
                                        <p:attrNameLst>
                                          <p:attrName>style.visibility</p:attrName>
                                        </p:attrNameLst>
                                      </p:cBhvr>
                                      <p:to>
                                        <p:strVal val="visible"/>
                                      </p:to>
                                    </p:set>
                                    <p:animEffect filter="dissolve" transition="in">
                                      <p:cBhvr>
                                        <p:cTn id="57" dur="199"/>
                                        <p:tgtEl>
                                          <p:spTgt spid="859"/>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860"/>
                                        </p:tgtEl>
                                        <p:attrNameLst>
                                          <p:attrName>style.visibility</p:attrName>
                                        </p:attrNameLst>
                                      </p:cBhvr>
                                      <p:to>
                                        <p:strVal val="visible"/>
                                      </p:to>
                                    </p:set>
                                    <p:animEffect filter="dissolve" transition="in">
                                      <p:cBhvr>
                                        <p:cTn id="62" dur="199"/>
                                        <p:tgtEl>
                                          <p:spTgt spid="860"/>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861"/>
                                        </p:tgtEl>
                                        <p:attrNameLst>
                                          <p:attrName>style.visibility</p:attrName>
                                        </p:attrNameLst>
                                      </p:cBhvr>
                                      <p:to>
                                        <p:strVal val="visible"/>
                                      </p:to>
                                    </p:set>
                                    <p:animEffect filter="dissolve" transition="in">
                                      <p:cBhvr>
                                        <p:cTn id="67" dur="199"/>
                                        <p:tgtEl>
                                          <p:spTgt spid="861"/>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862"/>
                                        </p:tgtEl>
                                        <p:attrNameLst>
                                          <p:attrName>style.visibility</p:attrName>
                                        </p:attrNameLst>
                                      </p:cBhvr>
                                      <p:to>
                                        <p:strVal val="visible"/>
                                      </p:to>
                                    </p:set>
                                    <p:animEffect filter="dissolve" transition="in">
                                      <p:cBhvr>
                                        <p:cTn id="72" dur="199"/>
                                        <p:tgtEl>
                                          <p:spTgt spid="862"/>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863"/>
                                        </p:tgtEl>
                                        <p:attrNameLst>
                                          <p:attrName>style.visibility</p:attrName>
                                        </p:attrNameLst>
                                      </p:cBhvr>
                                      <p:to>
                                        <p:strVal val="visible"/>
                                      </p:to>
                                    </p:set>
                                    <p:animEffect filter="dissolve" transition="in">
                                      <p:cBhvr>
                                        <p:cTn id="77" dur="199"/>
                                        <p:tgtEl>
                                          <p:spTgt spid="863"/>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864"/>
                                        </p:tgtEl>
                                        <p:attrNameLst>
                                          <p:attrName>style.visibility</p:attrName>
                                        </p:attrNameLst>
                                      </p:cBhvr>
                                      <p:to>
                                        <p:strVal val="visible"/>
                                      </p:to>
                                    </p:set>
                                    <p:animEffect filter="dissolve" transition="in">
                                      <p:cBhvr>
                                        <p:cTn id="82" dur="200"/>
                                        <p:tgtEl>
                                          <p:spTgt spid="864"/>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7" fill="hold">
                                  <p:stCondLst>
                                    <p:cond delay="0"/>
                                  </p:stCondLst>
                                  <p:iterate type="el" backwards="0">
                                    <p:tmAbs val="0"/>
                                  </p:iterate>
                                  <p:childTnLst>
                                    <p:set>
                                      <p:cBhvr>
                                        <p:cTn id="86" fill="hold"/>
                                        <p:tgtEl>
                                          <p:spTgt spid="874"/>
                                        </p:tgtEl>
                                        <p:attrNameLst>
                                          <p:attrName>style.visibility</p:attrName>
                                        </p:attrNameLst>
                                      </p:cBhvr>
                                      <p:to>
                                        <p:strVal val="visible"/>
                                      </p:to>
                                    </p:set>
                                    <p:animEffect filter="dissolve" transition="in">
                                      <p:cBhvr>
                                        <p:cTn id="87" dur="199"/>
                                        <p:tgtEl>
                                          <p:spTgt spid="874"/>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8" fill="hold">
                                  <p:stCondLst>
                                    <p:cond delay="0"/>
                                  </p:stCondLst>
                                  <p:iterate type="el" backwards="0">
                                    <p:tmAbs val="0"/>
                                  </p:iterate>
                                  <p:childTnLst>
                                    <p:set>
                                      <p:cBhvr>
                                        <p:cTn id="91" fill="hold"/>
                                        <p:tgtEl>
                                          <p:spTgt spid="875"/>
                                        </p:tgtEl>
                                        <p:attrNameLst>
                                          <p:attrName>style.visibility</p:attrName>
                                        </p:attrNameLst>
                                      </p:cBhvr>
                                      <p:to>
                                        <p:strVal val="visible"/>
                                      </p:to>
                                    </p:set>
                                    <p:animEffect filter="dissolve" transition="in">
                                      <p:cBhvr>
                                        <p:cTn id="92" dur="199"/>
                                        <p:tgtEl>
                                          <p:spTgt spid="875"/>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9" fill="hold">
                                  <p:stCondLst>
                                    <p:cond delay="0"/>
                                  </p:stCondLst>
                                  <p:iterate type="el" backwards="0">
                                    <p:tmAbs val="0"/>
                                  </p:iterate>
                                  <p:childTnLst>
                                    <p:set>
                                      <p:cBhvr>
                                        <p:cTn id="96" fill="hold"/>
                                        <p:tgtEl>
                                          <p:spTgt spid="876"/>
                                        </p:tgtEl>
                                        <p:attrNameLst>
                                          <p:attrName>style.visibility</p:attrName>
                                        </p:attrNameLst>
                                      </p:cBhvr>
                                      <p:to>
                                        <p:strVal val="visible"/>
                                      </p:to>
                                    </p:set>
                                    <p:animEffect filter="dissolve" transition="in">
                                      <p:cBhvr>
                                        <p:cTn id="97" dur="199"/>
                                        <p:tgtEl>
                                          <p:spTgt spid="876"/>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0" fill="hold">
                                  <p:stCondLst>
                                    <p:cond delay="0"/>
                                  </p:stCondLst>
                                  <p:iterate type="el" backwards="0">
                                    <p:tmAbs val="0"/>
                                  </p:iterate>
                                  <p:childTnLst>
                                    <p:set>
                                      <p:cBhvr>
                                        <p:cTn id="101" fill="hold"/>
                                        <p:tgtEl>
                                          <p:spTgt spid="903"/>
                                        </p:tgtEl>
                                        <p:attrNameLst>
                                          <p:attrName>style.visibility</p:attrName>
                                        </p:attrNameLst>
                                      </p:cBhvr>
                                      <p:to>
                                        <p:strVal val="visible"/>
                                      </p:to>
                                    </p:set>
                                    <p:animEffect filter="dissolve" transition="in">
                                      <p:cBhvr>
                                        <p:cTn id="102" dur="200"/>
                                        <p:tgtEl>
                                          <p:spTgt spid="903"/>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1" fill="hold">
                                  <p:stCondLst>
                                    <p:cond delay="0"/>
                                  </p:stCondLst>
                                  <p:iterate type="el" backwards="0">
                                    <p:tmAbs val="0"/>
                                  </p:iterate>
                                  <p:childTnLst>
                                    <p:set>
                                      <p:cBhvr>
                                        <p:cTn id="106" fill="hold"/>
                                        <p:tgtEl>
                                          <p:spTgt spid="877"/>
                                        </p:tgtEl>
                                        <p:attrNameLst>
                                          <p:attrName>style.visibility</p:attrName>
                                        </p:attrNameLst>
                                      </p:cBhvr>
                                      <p:to>
                                        <p:strVal val="visible"/>
                                      </p:to>
                                    </p:set>
                                    <p:animEffect filter="dissolve" transition="in">
                                      <p:cBhvr>
                                        <p:cTn id="107" dur="199"/>
                                        <p:tgtEl>
                                          <p:spTgt spid="877"/>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9" grpId="22" fill="hold">
                                  <p:stCondLst>
                                    <p:cond delay="0"/>
                                  </p:stCondLst>
                                  <p:iterate type="el" backwards="0">
                                    <p:tmAbs val="0"/>
                                  </p:iterate>
                                  <p:childTnLst>
                                    <p:set>
                                      <p:cBhvr>
                                        <p:cTn id="111" fill="hold"/>
                                        <p:tgtEl>
                                          <p:spTgt spid="878"/>
                                        </p:tgtEl>
                                        <p:attrNameLst>
                                          <p:attrName>style.visibility</p:attrName>
                                        </p:attrNameLst>
                                      </p:cBhvr>
                                      <p:to>
                                        <p:strVal val="visible"/>
                                      </p:to>
                                    </p:set>
                                    <p:animEffect filter="dissolve" transition="in">
                                      <p:cBhvr>
                                        <p:cTn id="112" dur="199"/>
                                        <p:tgtEl>
                                          <p:spTgt spid="878"/>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ID="9" grpId="23" fill="hold">
                                  <p:stCondLst>
                                    <p:cond delay="0"/>
                                  </p:stCondLst>
                                  <p:iterate type="el" backwards="0">
                                    <p:tmAbs val="0"/>
                                  </p:iterate>
                                  <p:childTnLst>
                                    <p:set>
                                      <p:cBhvr>
                                        <p:cTn id="116" fill="hold"/>
                                        <p:tgtEl>
                                          <p:spTgt spid="879"/>
                                        </p:tgtEl>
                                        <p:attrNameLst>
                                          <p:attrName>style.visibility</p:attrName>
                                        </p:attrNameLst>
                                      </p:cBhvr>
                                      <p:to>
                                        <p:strVal val="visible"/>
                                      </p:to>
                                    </p:set>
                                    <p:animEffect filter="dissolve" transition="in">
                                      <p:cBhvr>
                                        <p:cTn id="117" dur="199"/>
                                        <p:tgtEl>
                                          <p:spTgt spid="879"/>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ID="9" grpId="24" fill="hold">
                                  <p:stCondLst>
                                    <p:cond delay="0"/>
                                  </p:stCondLst>
                                  <p:iterate type="el" backwards="0">
                                    <p:tmAbs val="0"/>
                                  </p:iterate>
                                  <p:childTnLst>
                                    <p:set>
                                      <p:cBhvr>
                                        <p:cTn id="121" fill="hold"/>
                                        <p:tgtEl>
                                          <p:spTgt spid="865"/>
                                        </p:tgtEl>
                                        <p:attrNameLst>
                                          <p:attrName>style.visibility</p:attrName>
                                        </p:attrNameLst>
                                      </p:cBhvr>
                                      <p:to>
                                        <p:strVal val="visible"/>
                                      </p:to>
                                    </p:set>
                                    <p:animEffect filter="dissolve" transition="in">
                                      <p:cBhvr>
                                        <p:cTn id="122" dur="199"/>
                                        <p:tgtEl>
                                          <p:spTgt spid="865"/>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9" grpId="25" fill="hold">
                                  <p:stCondLst>
                                    <p:cond delay="0"/>
                                  </p:stCondLst>
                                  <p:iterate type="el" backwards="0">
                                    <p:tmAbs val="0"/>
                                  </p:iterate>
                                  <p:childTnLst>
                                    <p:set>
                                      <p:cBhvr>
                                        <p:cTn id="126" fill="hold"/>
                                        <p:tgtEl>
                                          <p:spTgt spid="880"/>
                                        </p:tgtEl>
                                        <p:attrNameLst>
                                          <p:attrName>style.visibility</p:attrName>
                                        </p:attrNameLst>
                                      </p:cBhvr>
                                      <p:to>
                                        <p:strVal val="visible"/>
                                      </p:to>
                                    </p:set>
                                    <p:animEffect filter="dissolve" transition="in">
                                      <p:cBhvr>
                                        <p:cTn id="127" dur="200"/>
                                        <p:tgtEl>
                                          <p:spTgt spid="880"/>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26" fill="hold">
                                  <p:stCondLst>
                                    <p:cond delay="0"/>
                                  </p:stCondLst>
                                  <p:iterate type="el" backwards="0">
                                    <p:tmAbs val="0"/>
                                  </p:iterate>
                                  <p:childTnLst>
                                    <p:set>
                                      <p:cBhvr>
                                        <p:cTn id="131" fill="hold"/>
                                        <p:tgtEl>
                                          <p:spTgt spid="866"/>
                                        </p:tgtEl>
                                        <p:attrNameLst>
                                          <p:attrName>style.visibility</p:attrName>
                                        </p:attrNameLst>
                                      </p:cBhvr>
                                      <p:to>
                                        <p:strVal val="visible"/>
                                      </p:to>
                                    </p:set>
                                    <p:animEffect filter="dissolve" transition="in">
                                      <p:cBhvr>
                                        <p:cTn id="132" dur="199"/>
                                        <p:tgtEl>
                                          <p:spTgt spid="866"/>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9" grpId="27" fill="hold">
                                  <p:stCondLst>
                                    <p:cond delay="0"/>
                                  </p:stCondLst>
                                  <p:iterate type="el" backwards="0">
                                    <p:tmAbs val="0"/>
                                  </p:iterate>
                                  <p:childTnLst>
                                    <p:set>
                                      <p:cBhvr>
                                        <p:cTn id="136" fill="hold"/>
                                        <p:tgtEl>
                                          <p:spTgt spid="881"/>
                                        </p:tgtEl>
                                        <p:attrNameLst>
                                          <p:attrName>style.visibility</p:attrName>
                                        </p:attrNameLst>
                                      </p:cBhvr>
                                      <p:to>
                                        <p:strVal val="visible"/>
                                      </p:to>
                                    </p:set>
                                    <p:animEffect filter="dissolve" transition="in">
                                      <p:cBhvr>
                                        <p:cTn id="137" dur="199"/>
                                        <p:tgtEl>
                                          <p:spTgt spid="881"/>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ID="9" grpId="28" fill="hold">
                                  <p:stCondLst>
                                    <p:cond delay="0"/>
                                  </p:stCondLst>
                                  <p:iterate type="el" backwards="0">
                                    <p:tmAbs val="0"/>
                                  </p:iterate>
                                  <p:childTnLst>
                                    <p:set>
                                      <p:cBhvr>
                                        <p:cTn id="141" fill="hold"/>
                                        <p:tgtEl>
                                          <p:spTgt spid="882"/>
                                        </p:tgtEl>
                                        <p:attrNameLst>
                                          <p:attrName>style.visibility</p:attrName>
                                        </p:attrNameLst>
                                      </p:cBhvr>
                                      <p:to>
                                        <p:strVal val="visible"/>
                                      </p:to>
                                    </p:set>
                                    <p:animEffect filter="dissolve" transition="in">
                                      <p:cBhvr>
                                        <p:cTn id="142" dur="199"/>
                                        <p:tgtEl>
                                          <p:spTgt spid="882"/>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ID="9" grpId="29" fill="hold">
                                  <p:stCondLst>
                                    <p:cond delay="0"/>
                                  </p:stCondLst>
                                  <p:iterate type="el" backwards="0">
                                    <p:tmAbs val="0"/>
                                  </p:iterate>
                                  <p:childTnLst>
                                    <p:set>
                                      <p:cBhvr>
                                        <p:cTn id="146" fill="hold"/>
                                        <p:tgtEl>
                                          <p:spTgt spid="883"/>
                                        </p:tgtEl>
                                        <p:attrNameLst>
                                          <p:attrName>style.visibility</p:attrName>
                                        </p:attrNameLst>
                                      </p:cBhvr>
                                      <p:to>
                                        <p:strVal val="visible"/>
                                      </p:to>
                                    </p:set>
                                    <p:animEffect filter="dissolve" transition="in">
                                      <p:cBhvr>
                                        <p:cTn id="147" dur="199"/>
                                        <p:tgtEl>
                                          <p:spTgt spid="883"/>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ID="9" grpId="30" fill="hold">
                                  <p:stCondLst>
                                    <p:cond delay="0"/>
                                  </p:stCondLst>
                                  <p:iterate type="el" backwards="0">
                                    <p:tmAbs val="0"/>
                                  </p:iterate>
                                  <p:childTnLst>
                                    <p:set>
                                      <p:cBhvr>
                                        <p:cTn id="151" fill="hold"/>
                                        <p:tgtEl>
                                          <p:spTgt spid="884"/>
                                        </p:tgtEl>
                                        <p:attrNameLst>
                                          <p:attrName>style.visibility</p:attrName>
                                        </p:attrNameLst>
                                      </p:cBhvr>
                                      <p:to>
                                        <p:strVal val="visible"/>
                                      </p:to>
                                    </p:set>
                                    <p:animEffect filter="dissolve" transition="in">
                                      <p:cBhvr>
                                        <p:cTn id="152" dur="199"/>
                                        <p:tgtEl>
                                          <p:spTgt spid="884"/>
                                        </p:tgtEl>
                                      </p:cBhvr>
                                    </p:animEffect>
                                  </p:childTnLst>
                                </p:cTn>
                              </p:par>
                            </p:childTnLst>
                          </p:cTn>
                        </p:par>
                      </p:childTnLst>
                    </p:cTn>
                  </p:par>
                  <p:par>
                    <p:cTn id="153" fill="hold">
                      <p:stCondLst>
                        <p:cond delay="indefinite"/>
                      </p:stCondLst>
                      <p:childTnLst>
                        <p:par>
                          <p:cTn id="154" fill="hold">
                            <p:stCondLst>
                              <p:cond delay="0"/>
                            </p:stCondLst>
                            <p:childTnLst>
                              <p:par>
                                <p:cTn id="155" presetClass="entr" nodeType="clickEffect" presetID="9" grpId="31" fill="hold">
                                  <p:stCondLst>
                                    <p:cond delay="0"/>
                                  </p:stCondLst>
                                  <p:iterate type="el" backwards="0">
                                    <p:tmAbs val="0"/>
                                  </p:iterate>
                                  <p:childTnLst>
                                    <p:set>
                                      <p:cBhvr>
                                        <p:cTn id="156" fill="hold"/>
                                        <p:tgtEl>
                                          <p:spTgt spid="885"/>
                                        </p:tgtEl>
                                        <p:attrNameLst>
                                          <p:attrName>style.visibility</p:attrName>
                                        </p:attrNameLst>
                                      </p:cBhvr>
                                      <p:to>
                                        <p:strVal val="visible"/>
                                      </p:to>
                                    </p:set>
                                    <p:animEffect filter="dissolve" transition="in">
                                      <p:cBhvr>
                                        <p:cTn id="157" dur="199"/>
                                        <p:tgtEl>
                                          <p:spTgt spid="885"/>
                                        </p:tgtEl>
                                      </p:cBhvr>
                                    </p:animEffect>
                                  </p:childTnLst>
                                </p:cTn>
                              </p:par>
                            </p:childTnLst>
                          </p:cTn>
                        </p:par>
                      </p:childTnLst>
                    </p:cTn>
                  </p:par>
                  <p:par>
                    <p:cTn id="158" fill="hold">
                      <p:stCondLst>
                        <p:cond delay="indefinite"/>
                      </p:stCondLst>
                      <p:childTnLst>
                        <p:par>
                          <p:cTn id="159" fill="hold">
                            <p:stCondLst>
                              <p:cond delay="0"/>
                            </p:stCondLst>
                            <p:childTnLst>
                              <p:par>
                                <p:cTn id="160" presetClass="entr" nodeType="clickEffect" presetID="9" grpId="32" fill="hold">
                                  <p:stCondLst>
                                    <p:cond delay="0"/>
                                  </p:stCondLst>
                                  <p:iterate type="el" backwards="0">
                                    <p:tmAbs val="0"/>
                                  </p:iterate>
                                  <p:childTnLst>
                                    <p:set>
                                      <p:cBhvr>
                                        <p:cTn id="161" fill="hold"/>
                                        <p:tgtEl>
                                          <p:spTgt spid="888"/>
                                        </p:tgtEl>
                                        <p:attrNameLst>
                                          <p:attrName>style.visibility</p:attrName>
                                        </p:attrNameLst>
                                      </p:cBhvr>
                                      <p:to>
                                        <p:strVal val="visible"/>
                                      </p:to>
                                    </p:set>
                                    <p:animEffect filter="dissolve" transition="in">
                                      <p:cBhvr>
                                        <p:cTn id="162" dur="199"/>
                                        <p:tgtEl>
                                          <p:spTgt spid="888"/>
                                        </p:tgtEl>
                                      </p:cBhvr>
                                    </p:animEffect>
                                  </p:childTnLst>
                                </p:cTn>
                              </p:par>
                            </p:childTnLst>
                          </p:cTn>
                        </p:par>
                      </p:childTnLst>
                    </p:cTn>
                  </p:par>
                  <p:par>
                    <p:cTn id="163" fill="hold">
                      <p:stCondLst>
                        <p:cond delay="indefinite"/>
                      </p:stCondLst>
                      <p:childTnLst>
                        <p:par>
                          <p:cTn id="164" fill="hold">
                            <p:stCondLst>
                              <p:cond delay="0"/>
                            </p:stCondLst>
                            <p:childTnLst>
                              <p:par>
                                <p:cTn id="165" presetClass="entr" nodeType="clickEffect" presetID="9" grpId="33" fill="hold">
                                  <p:stCondLst>
                                    <p:cond delay="0"/>
                                  </p:stCondLst>
                                  <p:iterate type="el" backwards="0">
                                    <p:tmAbs val="0"/>
                                  </p:iterate>
                                  <p:childTnLst>
                                    <p:set>
                                      <p:cBhvr>
                                        <p:cTn id="166" fill="hold"/>
                                        <p:tgtEl>
                                          <p:spTgt spid="886"/>
                                        </p:tgtEl>
                                        <p:attrNameLst>
                                          <p:attrName>style.visibility</p:attrName>
                                        </p:attrNameLst>
                                      </p:cBhvr>
                                      <p:to>
                                        <p:strVal val="visible"/>
                                      </p:to>
                                    </p:set>
                                    <p:animEffect filter="dissolve" transition="in">
                                      <p:cBhvr>
                                        <p:cTn id="167" dur="199"/>
                                        <p:tgtEl>
                                          <p:spTgt spid="886"/>
                                        </p:tgtEl>
                                      </p:cBhvr>
                                    </p:animEffect>
                                  </p:childTnLst>
                                </p:cTn>
                              </p:par>
                            </p:childTnLst>
                          </p:cTn>
                        </p:par>
                      </p:childTnLst>
                    </p:cTn>
                  </p:par>
                  <p:par>
                    <p:cTn id="168" fill="hold">
                      <p:stCondLst>
                        <p:cond delay="indefinite"/>
                      </p:stCondLst>
                      <p:childTnLst>
                        <p:par>
                          <p:cTn id="169" fill="hold">
                            <p:stCondLst>
                              <p:cond delay="0"/>
                            </p:stCondLst>
                            <p:childTnLst>
                              <p:par>
                                <p:cTn id="170" presetClass="entr" nodeType="clickEffect" presetID="9" grpId="34" fill="hold">
                                  <p:stCondLst>
                                    <p:cond delay="0"/>
                                  </p:stCondLst>
                                  <p:iterate type="el" backwards="0">
                                    <p:tmAbs val="0"/>
                                  </p:iterate>
                                  <p:childTnLst>
                                    <p:set>
                                      <p:cBhvr>
                                        <p:cTn id="171" fill="hold"/>
                                        <p:tgtEl>
                                          <p:spTgt spid="887"/>
                                        </p:tgtEl>
                                        <p:attrNameLst>
                                          <p:attrName>style.visibility</p:attrName>
                                        </p:attrNameLst>
                                      </p:cBhvr>
                                      <p:to>
                                        <p:strVal val="visible"/>
                                      </p:to>
                                    </p:set>
                                    <p:animEffect filter="dissolve" transition="in">
                                      <p:cBhvr>
                                        <p:cTn id="172" dur="199"/>
                                        <p:tgtEl>
                                          <p:spTgt spid="887"/>
                                        </p:tgtEl>
                                      </p:cBhvr>
                                    </p:animEffect>
                                  </p:childTnLst>
                                </p:cTn>
                              </p:par>
                            </p:childTnLst>
                          </p:cTn>
                        </p:par>
                      </p:childTnLst>
                    </p:cTn>
                  </p:par>
                  <p:par>
                    <p:cTn id="173" fill="hold">
                      <p:stCondLst>
                        <p:cond delay="indefinite"/>
                      </p:stCondLst>
                      <p:childTnLst>
                        <p:par>
                          <p:cTn id="174" fill="hold">
                            <p:stCondLst>
                              <p:cond delay="0"/>
                            </p:stCondLst>
                            <p:childTnLst>
                              <p:par>
                                <p:cTn id="175" presetClass="entr" nodeType="clickEffect" presetID="9" grpId="35" fill="hold">
                                  <p:stCondLst>
                                    <p:cond delay="0"/>
                                  </p:stCondLst>
                                  <p:iterate type="el" backwards="0">
                                    <p:tmAbs val="0"/>
                                  </p:iterate>
                                  <p:childTnLst>
                                    <p:set>
                                      <p:cBhvr>
                                        <p:cTn id="176" fill="hold"/>
                                        <p:tgtEl>
                                          <p:spTgt spid="889"/>
                                        </p:tgtEl>
                                        <p:attrNameLst>
                                          <p:attrName>style.visibility</p:attrName>
                                        </p:attrNameLst>
                                      </p:cBhvr>
                                      <p:to>
                                        <p:strVal val="visible"/>
                                      </p:to>
                                    </p:set>
                                    <p:animEffect filter="dissolve" transition="in">
                                      <p:cBhvr>
                                        <p:cTn id="177" dur="199"/>
                                        <p:tgtEl>
                                          <p:spTgt spid="889"/>
                                        </p:tgtEl>
                                      </p:cBhvr>
                                    </p:animEffect>
                                  </p:childTnLst>
                                </p:cTn>
                              </p:par>
                            </p:childTnLst>
                          </p:cTn>
                        </p:par>
                      </p:childTnLst>
                    </p:cTn>
                  </p:par>
                  <p:par>
                    <p:cTn id="178" fill="hold">
                      <p:stCondLst>
                        <p:cond delay="indefinite"/>
                      </p:stCondLst>
                      <p:childTnLst>
                        <p:par>
                          <p:cTn id="179" fill="hold">
                            <p:stCondLst>
                              <p:cond delay="0"/>
                            </p:stCondLst>
                            <p:childTnLst>
                              <p:par>
                                <p:cTn id="180" presetClass="entr" nodeType="clickEffect" presetID="9" grpId="36" fill="hold">
                                  <p:stCondLst>
                                    <p:cond delay="0"/>
                                  </p:stCondLst>
                                  <p:iterate type="el" backwards="0">
                                    <p:tmAbs val="0"/>
                                  </p:iterate>
                                  <p:childTnLst>
                                    <p:set>
                                      <p:cBhvr>
                                        <p:cTn id="181" fill="hold"/>
                                        <p:tgtEl>
                                          <p:spTgt spid="891"/>
                                        </p:tgtEl>
                                        <p:attrNameLst>
                                          <p:attrName>style.visibility</p:attrName>
                                        </p:attrNameLst>
                                      </p:cBhvr>
                                      <p:to>
                                        <p:strVal val="visible"/>
                                      </p:to>
                                    </p:set>
                                    <p:animEffect filter="dissolve" transition="in">
                                      <p:cBhvr>
                                        <p:cTn id="182" dur="199"/>
                                        <p:tgtEl>
                                          <p:spTgt spid="891"/>
                                        </p:tgtEl>
                                      </p:cBhvr>
                                    </p:animEffect>
                                  </p:childTnLst>
                                </p:cTn>
                              </p:par>
                            </p:childTnLst>
                          </p:cTn>
                        </p:par>
                      </p:childTnLst>
                    </p:cTn>
                  </p:par>
                  <p:par>
                    <p:cTn id="183" fill="hold">
                      <p:stCondLst>
                        <p:cond delay="indefinite"/>
                      </p:stCondLst>
                      <p:childTnLst>
                        <p:par>
                          <p:cTn id="184" fill="hold">
                            <p:stCondLst>
                              <p:cond delay="0"/>
                            </p:stCondLst>
                            <p:childTnLst>
                              <p:par>
                                <p:cTn id="185" presetClass="entr" nodeType="clickEffect" presetID="9" grpId="37" fill="hold">
                                  <p:stCondLst>
                                    <p:cond delay="0"/>
                                  </p:stCondLst>
                                  <p:iterate type="el" backwards="0">
                                    <p:tmAbs val="0"/>
                                  </p:iterate>
                                  <p:childTnLst>
                                    <p:set>
                                      <p:cBhvr>
                                        <p:cTn id="186" fill="hold"/>
                                        <p:tgtEl>
                                          <p:spTgt spid="890"/>
                                        </p:tgtEl>
                                        <p:attrNameLst>
                                          <p:attrName>style.visibility</p:attrName>
                                        </p:attrNameLst>
                                      </p:cBhvr>
                                      <p:to>
                                        <p:strVal val="visible"/>
                                      </p:to>
                                    </p:set>
                                    <p:animEffect filter="dissolve" transition="in">
                                      <p:cBhvr>
                                        <p:cTn id="187" dur="199"/>
                                        <p:tgtEl>
                                          <p:spTgt spid="890"/>
                                        </p:tgtEl>
                                      </p:cBhvr>
                                    </p:animEffect>
                                  </p:childTnLst>
                                </p:cTn>
                              </p:par>
                            </p:childTnLst>
                          </p:cTn>
                        </p:par>
                      </p:childTnLst>
                    </p:cTn>
                  </p:par>
                  <p:par>
                    <p:cTn id="188" fill="hold">
                      <p:stCondLst>
                        <p:cond delay="indefinite"/>
                      </p:stCondLst>
                      <p:childTnLst>
                        <p:par>
                          <p:cTn id="189" fill="hold">
                            <p:stCondLst>
                              <p:cond delay="0"/>
                            </p:stCondLst>
                            <p:childTnLst>
                              <p:par>
                                <p:cTn id="190" presetClass="entr" nodeType="clickEffect" presetID="9" grpId="38" fill="hold">
                                  <p:stCondLst>
                                    <p:cond delay="0"/>
                                  </p:stCondLst>
                                  <p:iterate type="el" backwards="0">
                                    <p:tmAbs val="0"/>
                                  </p:iterate>
                                  <p:childTnLst>
                                    <p:set>
                                      <p:cBhvr>
                                        <p:cTn id="191" fill="hold"/>
                                        <p:tgtEl>
                                          <p:spTgt spid="892"/>
                                        </p:tgtEl>
                                        <p:attrNameLst>
                                          <p:attrName>style.visibility</p:attrName>
                                        </p:attrNameLst>
                                      </p:cBhvr>
                                      <p:to>
                                        <p:strVal val="visible"/>
                                      </p:to>
                                    </p:set>
                                    <p:animEffect filter="dissolve" transition="in">
                                      <p:cBhvr>
                                        <p:cTn id="192" dur="200"/>
                                        <p:tgtEl>
                                          <p:spTgt spid="892"/>
                                        </p:tgtEl>
                                      </p:cBhvr>
                                    </p:animEffect>
                                  </p:childTnLst>
                                </p:cTn>
                              </p:par>
                            </p:childTnLst>
                          </p:cTn>
                        </p:par>
                      </p:childTnLst>
                    </p:cTn>
                  </p:par>
                  <p:par>
                    <p:cTn id="193" fill="hold">
                      <p:stCondLst>
                        <p:cond delay="indefinite"/>
                      </p:stCondLst>
                      <p:childTnLst>
                        <p:par>
                          <p:cTn id="194" fill="hold">
                            <p:stCondLst>
                              <p:cond delay="0"/>
                            </p:stCondLst>
                            <p:childTnLst>
                              <p:par>
                                <p:cTn id="195" presetClass="entr" nodeType="clickEffect" presetID="9" grpId="39" fill="hold">
                                  <p:stCondLst>
                                    <p:cond delay="0"/>
                                  </p:stCondLst>
                                  <p:iterate type="el" backwards="0">
                                    <p:tmAbs val="0"/>
                                  </p:iterate>
                                  <p:childTnLst>
                                    <p:set>
                                      <p:cBhvr>
                                        <p:cTn id="196" fill="hold"/>
                                        <p:tgtEl>
                                          <p:spTgt spid="893"/>
                                        </p:tgtEl>
                                        <p:attrNameLst>
                                          <p:attrName>style.visibility</p:attrName>
                                        </p:attrNameLst>
                                      </p:cBhvr>
                                      <p:to>
                                        <p:strVal val="visible"/>
                                      </p:to>
                                    </p:set>
                                    <p:animEffect filter="dissolve" transition="in">
                                      <p:cBhvr>
                                        <p:cTn id="197" dur="100"/>
                                        <p:tgtEl>
                                          <p:spTgt spid="893"/>
                                        </p:tgtEl>
                                      </p:cBhvr>
                                    </p:animEffect>
                                  </p:childTnLst>
                                </p:cTn>
                              </p:par>
                            </p:childTnLst>
                          </p:cTn>
                        </p:par>
                      </p:childTnLst>
                    </p:cTn>
                  </p:par>
                  <p:par>
                    <p:cTn id="198" fill="hold">
                      <p:stCondLst>
                        <p:cond delay="indefinite"/>
                      </p:stCondLst>
                      <p:childTnLst>
                        <p:par>
                          <p:cTn id="199" fill="hold">
                            <p:stCondLst>
                              <p:cond delay="0"/>
                            </p:stCondLst>
                            <p:childTnLst>
                              <p:par>
                                <p:cTn id="200" presetClass="entr" nodeType="clickEffect" presetID="9" grpId="40" fill="hold">
                                  <p:stCondLst>
                                    <p:cond delay="0"/>
                                  </p:stCondLst>
                                  <p:iterate type="el" backwards="0">
                                    <p:tmAbs val="0"/>
                                  </p:iterate>
                                  <p:childTnLst>
                                    <p:set>
                                      <p:cBhvr>
                                        <p:cTn id="201" fill="hold"/>
                                        <p:tgtEl>
                                          <p:spTgt spid="894"/>
                                        </p:tgtEl>
                                        <p:attrNameLst>
                                          <p:attrName>style.visibility</p:attrName>
                                        </p:attrNameLst>
                                      </p:cBhvr>
                                      <p:to>
                                        <p:strVal val="visible"/>
                                      </p:to>
                                    </p:set>
                                    <p:animEffect filter="dissolve" transition="in">
                                      <p:cBhvr>
                                        <p:cTn id="202" dur="199"/>
                                        <p:tgtEl>
                                          <p:spTgt spid="894"/>
                                        </p:tgtEl>
                                      </p:cBhvr>
                                    </p:animEffect>
                                  </p:childTnLst>
                                </p:cTn>
                              </p:par>
                            </p:childTnLst>
                          </p:cTn>
                        </p:par>
                      </p:childTnLst>
                    </p:cTn>
                  </p:par>
                  <p:par>
                    <p:cTn id="203" fill="hold">
                      <p:stCondLst>
                        <p:cond delay="indefinite"/>
                      </p:stCondLst>
                      <p:childTnLst>
                        <p:par>
                          <p:cTn id="204" fill="hold">
                            <p:stCondLst>
                              <p:cond delay="0"/>
                            </p:stCondLst>
                            <p:childTnLst>
                              <p:par>
                                <p:cTn id="205" presetClass="entr" nodeType="clickEffect" presetID="9" grpId="41" fill="hold">
                                  <p:stCondLst>
                                    <p:cond delay="0"/>
                                  </p:stCondLst>
                                  <p:iterate type="el" backwards="0">
                                    <p:tmAbs val="0"/>
                                  </p:iterate>
                                  <p:childTnLst>
                                    <p:set>
                                      <p:cBhvr>
                                        <p:cTn id="206" fill="hold"/>
                                        <p:tgtEl>
                                          <p:spTgt spid="895"/>
                                        </p:tgtEl>
                                        <p:attrNameLst>
                                          <p:attrName>style.visibility</p:attrName>
                                        </p:attrNameLst>
                                      </p:cBhvr>
                                      <p:to>
                                        <p:strVal val="visible"/>
                                      </p:to>
                                    </p:set>
                                    <p:animEffect filter="dissolve" transition="in">
                                      <p:cBhvr>
                                        <p:cTn id="207" dur="199"/>
                                        <p:tgtEl>
                                          <p:spTgt spid="895"/>
                                        </p:tgtEl>
                                      </p:cBhvr>
                                    </p:animEffect>
                                  </p:childTnLst>
                                </p:cTn>
                              </p:par>
                            </p:childTnLst>
                          </p:cTn>
                        </p:par>
                      </p:childTnLst>
                    </p:cTn>
                  </p:par>
                  <p:par>
                    <p:cTn id="208" fill="hold">
                      <p:stCondLst>
                        <p:cond delay="indefinite"/>
                      </p:stCondLst>
                      <p:childTnLst>
                        <p:par>
                          <p:cTn id="209" fill="hold">
                            <p:stCondLst>
                              <p:cond delay="0"/>
                            </p:stCondLst>
                            <p:childTnLst>
                              <p:par>
                                <p:cTn id="210" presetClass="entr" nodeType="clickEffect" presetID="9" grpId="42" fill="hold">
                                  <p:stCondLst>
                                    <p:cond delay="0"/>
                                  </p:stCondLst>
                                  <p:iterate type="el" backwards="0">
                                    <p:tmAbs val="0"/>
                                  </p:iterate>
                                  <p:childTnLst>
                                    <p:set>
                                      <p:cBhvr>
                                        <p:cTn id="211" fill="hold"/>
                                        <p:tgtEl>
                                          <p:spTgt spid="896"/>
                                        </p:tgtEl>
                                        <p:attrNameLst>
                                          <p:attrName>style.visibility</p:attrName>
                                        </p:attrNameLst>
                                      </p:cBhvr>
                                      <p:to>
                                        <p:strVal val="visible"/>
                                      </p:to>
                                    </p:set>
                                    <p:animEffect filter="dissolve" transition="in">
                                      <p:cBhvr>
                                        <p:cTn id="212" dur="199"/>
                                        <p:tgtEl>
                                          <p:spTgt spid="896"/>
                                        </p:tgtEl>
                                      </p:cBhvr>
                                    </p:animEffect>
                                  </p:childTnLst>
                                </p:cTn>
                              </p:par>
                            </p:childTnLst>
                          </p:cTn>
                        </p:par>
                      </p:childTnLst>
                    </p:cTn>
                  </p:par>
                  <p:par>
                    <p:cTn id="213" fill="hold">
                      <p:stCondLst>
                        <p:cond delay="indefinite"/>
                      </p:stCondLst>
                      <p:childTnLst>
                        <p:par>
                          <p:cTn id="214" fill="hold">
                            <p:stCondLst>
                              <p:cond delay="0"/>
                            </p:stCondLst>
                            <p:childTnLst>
                              <p:par>
                                <p:cTn id="215" presetClass="entr" nodeType="clickEffect" presetID="9" grpId="43" fill="hold">
                                  <p:stCondLst>
                                    <p:cond delay="0"/>
                                  </p:stCondLst>
                                  <p:iterate type="el" backwards="0">
                                    <p:tmAbs val="0"/>
                                  </p:iterate>
                                  <p:childTnLst>
                                    <p:set>
                                      <p:cBhvr>
                                        <p:cTn id="216" fill="hold"/>
                                        <p:tgtEl>
                                          <p:spTgt spid="897"/>
                                        </p:tgtEl>
                                        <p:attrNameLst>
                                          <p:attrName>style.visibility</p:attrName>
                                        </p:attrNameLst>
                                      </p:cBhvr>
                                      <p:to>
                                        <p:strVal val="visible"/>
                                      </p:to>
                                    </p:set>
                                    <p:animEffect filter="dissolve" transition="in">
                                      <p:cBhvr>
                                        <p:cTn id="217" dur="199"/>
                                        <p:tgtEl>
                                          <p:spTgt spid="897"/>
                                        </p:tgtEl>
                                      </p:cBhvr>
                                    </p:animEffect>
                                  </p:childTnLst>
                                </p:cTn>
                              </p:par>
                            </p:childTnLst>
                          </p:cTn>
                        </p:par>
                      </p:childTnLst>
                    </p:cTn>
                  </p:par>
                  <p:par>
                    <p:cTn id="218" fill="hold">
                      <p:stCondLst>
                        <p:cond delay="indefinite"/>
                      </p:stCondLst>
                      <p:childTnLst>
                        <p:par>
                          <p:cTn id="219" fill="hold">
                            <p:stCondLst>
                              <p:cond delay="0"/>
                            </p:stCondLst>
                            <p:childTnLst>
                              <p:par>
                                <p:cTn id="220" presetClass="entr" nodeType="clickEffect" presetID="9" grpId="44" fill="hold">
                                  <p:stCondLst>
                                    <p:cond delay="0"/>
                                  </p:stCondLst>
                                  <p:iterate type="el" backwards="0">
                                    <p:tmAbs val="0"/>
                                  </p:iterate>
                                  <p:childTnLst>
                                    <p:set>
                                      <p:cBhvr>
                                        <p:cTn id="221" fill="hold"/>
                                        <p:tgtEl>
                                          <p:spTgt spid="898"/>
                                        </p:tgtEl>
                                        <p:attrNameLst>
                                          <p:attrName>style.visibility</p:attrName>
                                        </p:attrNameLst>
                                      </p:cBhvr>
                                      <p:to>
                                        <p:strVal val="visible"/>
                                      </p:to>
                                    </p:set>
                                    <p:animEffect filter="dissolve" transition="in">
                                      <p:cBhvr>
                                        <p:cTn id="222" dur="199"/>
                                        <p:tgtEl>
                                          <p:spTgt spid="898"/>
                                        </p:tgtEl>
                                      </p:cBhvr>
                                    </p:animEffect>
                                  </p:childTnLst>
                                </p:cTn>
                              </p:par>
                            </p:childTnLst>
                          </p:cTn>
                        </p:par>
                      </p:childTnLst>
                    </p:cTn>
                  </p:par>
                  <p:par>
                    <p:cTn id="223" fill="hold">
                      <p:stCondLst>
                        <p:cond delay="indefinite"/>
                      </p:stCondLst>
                      <p:childTnLst>
                        <p:par>
                          <p:cTn id="224" fill="hold">
                            <p:stCondLst>
                              <p:cond delay="0"/>
                            </p:stCondLst>
                            <p:childTnLst>
                              <p:par>
                                <p:cTn id="225" presetClass="entr" nodeType="clickEffect" presetID="9" grpId="45" fill="hold">
                                  <p:stCondLst>
                                    <p:cond delay="0"/>
                                  </p:stCondLst>
                                  <p:iterate type="el" backwards="0">
                                    <p:tmAbs val="0"/>
                                  </p:iterate>
                                  <p:childTnLst>
                                    <p:set>
                                      <p:cBhvr>
                                        <p:cTn id="226" fill="hold"/>
                                        <p:tgtEl>
                                          <p:spTgt spid="899"/>
                                        </p:tgtEl>
                                        <p:attrNameLst>
                                          <p:attrName>style.visibility</p:attrName>
                                        </p:attrNameLst>
                                      </p:cBhvr>
                                      <p:to>
                                        <p:strVal val="visible"/>
                                      </p:to>
                                    </p:set>
                                    <p:animEffect filter="dissolve" transition="in">
                                      <p:cBhvr>
                                        <p:cTn id="227" dur="200"/>
                                        <p:tgtEl>
                                          <p:spTgt spid="899"/>
                                        </p:tgtEl>
                                      </p:cBhvr>
                                    </p:animEffect>
                                  </p:childTnLst>
                                </p:cTn>
                              </p:par>
                            </p:childTnLst>
                          </p:cTn>
                        </p:par>
                      </p:childTnLst>
                    </p:cTn>
                  </p:par>
                  <p:par>
                    <p:cTn id="228" fill="hold">
                      <p:stCondLst>
                        <p:cond delay="indefinite"/>
                      </p:stCondLst>
                      <p:childTnLst>
                        <p:par>
                          <p:cTn id="229" fill="hold">
                            <p:stCondLst>
                              <p:cond delay="0"/>
                            </p:stCondLst>
                            <p:childTnLst>
                              <p:par>
                                <p:cTn id="230" presetClass="entr" nodeType="clickEffect" presetID="9" grpId="46" fill="hold">
                                  <p:stCondLst>
                                    <p:cond delay="0"/>
                                  </p:stCondLst>
                                  <p:iterate type="el" backwards="0">
                                    <p:tmAbs val="0"/>
                                  </p:iterate>
                                  <p:childTnLst>
                                    <p:set>
                                      <p:cBhvr>
                                        <p:cTn id="231" fill="hold"/>
                                        <p:tgtEl>
                                          <p:spTgt spid="900"/>
                                        </p:tgtEl>
                                        <p:attrNameLst>
                                          <p:attrName>style.visibility</p:attrName>
                                        </p:attrNameLst>
                                      </p:cBhvr>
                                      <p:to>
                                        <p:strVal val="visible"/>
                                      </p:to>
                                    </p:set>
                                    <p:animEffect filter="dissolve" transition="in">
                                      <p:cBhvr>
                                        <p:cTn id="232" dur="199"/>
                                        <p:tgtEl>
                                          <p:spTgt spid="900"/>
                                        </p:tgtEl>
                                      </p:cBhvr>
                                    </p:animEffect>
                                  </p:childTnLst>
                                </p:cTn>
                              </p:par>
                            </p:childTnLst>
                          </p:cTn>
                        </p:par>
                      </p:childTnLst>
                    </p:cTn>
                  </p:par>
                  <p:par>
                    <p:cTn id="233" fill="hold">
                      <p:stCondLst>
                        <p:cond delay="indefinite"/>
                      </p:stCondLst>
                      <p:childTnLst>
                        <p:par>
                          <p:cTn id="234" fill="hold">
                            <p:stCondLst>
                              <p:cond delay="0"/>
                            </p:stCondLst>
                            <p:childTnLst>
                              <p:par>
                                <p:cTn id="235" presetClass="entr" nodeType="clickEffect" presetID="9" grpId="47" fill="hold">
                                  <p:stCondLst>
                                    <p:cond delay="0"/>
                                  </p:stCondLst>
                                  <p:iterate type="el" backwards="0">
                                    <p:tmAbs val="0"/>
                                  </p:iterate>
                                  <p:childTnLst>
                                    <p:set>
                                      <p:cBhvr>
                                        <p:cTn id="236" fill="hold"/>
                                        <p:tgtEl>
                                          <p:spTgt spid="901"/>
                                        </p:tgtEl>
                                        <p:attrNameLst>
                                          <p:attrName>style.visibility</p:attrName>
                                        </p:attrNameLst>
                                      </p:cBhvr>
                                      <p:to>
                                        <p:strVal val="visible"/>
                                      </p:to>
                                    </p:set>
                                    <p:animEffect filter="dissolve" transition="in">
                                      <p:cBhvr>
                                        <p:cTn id="237" dur="199"/>
                                        <p:tgtEl>
                                          <p:spTgt spid="901"/>
                                        </p:tgtEl>
                                      </p:cBhvr>
                                    </p:animEffect>
                                  </p:childTnLst>
                                </p:cTn>
                              </p:par>
                            </p:childTnLst>
                          </p:cTn>
                        </p:par>
                      </p:childTnLst>
                    </p:cTn>
                  </p:par>
                  <p:par>
                    <p:cTn id="238" fill="hold">
                      <p:stCondLst>
                        <p:cond delay="indefinite"/>
                      </p:stCondLst>
                      <p:childTnLst>
                        <p:par>
                          <p:cTn id="239" fill="hold">
                            <p:stCondLst>
                              <p:cond delay="0"/>
                            </p:stCondLst>
                            <p:childTnLst>
                              <p:par>
                                <p:cTn id="240" presetClass="entr" nodeType="clickEffect" presetID="9" grpId="48" fill="hold">
                                  <p:stCondLst>
                                    <p:cond delay="0"/>
                                  </p:stCondLst>
                                  <p:iterate type="el" backwards="0">
                                    <p:tmAbs val="0"/>
                                  </p:iterate>
                                  <p:childTnLst>
                                    <p:set>
                                      <p:cBhvr>
                                        <p:cTn id="241" fill="hold"/>
                                        <p:tgtEl>
                                          <p:spTgt spid="902"/>
                                        </p:tgtEl>
                                        <p:attrNameLst>
                                          <p:attrName>style.visibility</p:attrName>
                                        </p:attrNameLst>
                                      </p:cBhvr>
                                      <p:to>
                                        <p:strVal val="visible"/>
                                      </p:to>
                                    </p:set>
                                    <p:animEffect filter="dissolve" transition="in">
                                      <p:cBhvr>
                                        <p:cTn id="242" dur="199"/>
                                        <p:tgtEl>
                                          <p:spTgt spid="902"/>
                                        </p:tgtEl>
                                      </p:cBhvr>
                                    </p:animEffect>
                                  </p:childTnLst>
                                </p:cTn>
                              </p:par>
                            </p:childTnLst>
                          </p:cTn>
                        </p:par>
                      </p:childTnLst>
                    </p:cTn>
                  </p:par>
                  <p:par>
                    <p:cTn id="243" fill="hold">
                      <p:stCondLst>
                        <p:cond delay="indefinite"/>
                      </p:stCondLst>
                      <p:childTnLst>
                        <p:par>
                          <p:cTn id="244" fill="hold">
                            <p:stCondLst>
                              <p:cond delay="0"/>
                            </p:stCondLst>
                            <p:childTnLst>
                              <p:par>
                                <p:cTn id="245" presetClass="entr" nodeType="clickEffect" presetID="9" grpId="49" fill="hold">
                                  <p:stCondLst>
                                    <p:cond delay="0"/>
                                  </p:stCondLst>
                                  <p:iterate type="el" backwards="0">
                                    <p:tmAbs val="0"/>
                                  </p:iterate>
                                  <p:childTnLst>
                                    <p:set>
                                      <p:cBhvr>
                                        <p:cTn id="246" fill="hold"/>
                                        <p:tgtEl>
                                          <p:spTgt spid="843"/>
                                        </p:tgtEl>
                                        <p:attrNameLst>
                                          <p:attrName>style.visibility</p:attrName>
                                        </p:attrNameLst>
                                      </p:cBhvr>
                                      <p:to>
                                        <p:strVal val="visible"/>
                                      </p:to>
                                    </p:set>
                                    <p:animEffect filter="dissolve" transition="in">
                                      <p:cBhvr>
                                        <p:cTn id="247" dur="199"/>
                                        <p:tgtEl>
                                          <p:spTgt spid="843"/>
                                        </p:tgtEl>
                                      </p:cBhvr>
                                    </p:animEffect>
                                  </p:childTnLst>
                                </p:cTn>
                              </p:par>
                            </p:childTnLst>
                          </p:cTn>
                        </p:par>
                      </p:childTnLst>
                    </p:cTn>
                  </p:par>
                  <p:par>
                    <p:cTn id="248" fill="hold">
                      <p:stCondLst>
                        <p:cond delay="indefinite"/>
                      </p:stCondLst>
                      <p:childTnLst>
                        <p:par>
                          <p:cTn id="249" fill="hold">
                            <p:stCondLst>
                              <p:cond delay="0"/>
                            </p:stCondLst>
                            <p:childTnLst>
                              <p:par>
                                <p:cTn id="250" presetClass="entr" nodeType="clickEffect" presetID="9" grpId="50" fill="hold">
                                  <p:stCondLst>
                                    <p:cond delay="0"/>
                                  </p:stCondLst>
                                  <p:iterate type="el" backwards="0">
                                    <p:tmAbs val="0"/>
                                  </p:iterate>
                                  <p:childTnLst>
                                    <p:set>
                                      <p:cBhvr>
                                        <p:cTn id="251" fill="hold"/>
                                        <p:tgtEl>
                                          <p:spTgt spid="871"/>
                                        </p:tgtEl>
                                        <p:attrNameLst>
                                          <p:attrName>style.visibility</p:attrName>
                                        </p:attrNameLst>
                                      </p:cBhvr>
                                      <p:to>
                                        <p:strVal val="visible"/>
                                      </p:to>
                                    </p:set>
                                    <p:animEffect filter="dissolve" transition="in">
                                      <p:cBhvr>
                                        <p:cTn id="252" dur="199"/>
                                        <p:tgtEl>
                                          <p:spTgt spid="871"/>
                                        </p:tgtEl>
                                      </p:cBhvr>
                                    </p:animEffect>
                                  </p:childTnLst>
                                </p:cTn>
                              </p:par>
                            </p:childTnLst>
                          </p:cTn>
                        </p:par>
                      </p:childTnLst>
                    </p:cTn>
                  </p:par>
                  <p:par>
                    <p:cTn id="253" fill="hold">
                      <p:stCondLst>
                        <p:cond delay="indefinite"/>
                      </p:stCondLst>
                      <p:childTnLst>
                        <p:par>
                          <p:cTn id="254" fill="hold">
                            <p:stCondLst>
                              <p:cond delay="0"/>
                            </p:stCondLst>
                            <p:childTnLst>
                              <p:par>
                                <p:cTn id="255" presetClass="entr" nodeType="clickEffect" presetID="9" grpId="51" fill="hold">
                                  <p:stCondLst>
                                    <p:cond delay="0"/>
                                  </p:stCondLst>
                                  <p:iterate type="el" backwards="0">
                                    <p:tmAbs val="0"/>
                                  </p:iterate>
                                  <p:childTnLst>
                                    <p:set>
                                      <p:cBhvr>
                                        <p:cTn id="256" fill="hold"/>
                                        <p:tgtEl>
                                          <p:spTgt spid="907"/>
                                        </p:tgtEl>
                                        <p:attrNameLst>
                                          <p:attrName>style.visibility</p:attrName>
                                        </p:attrNameLst>
                                      </p:cBhvr>
                                      <p:to>
                                        <p:strVal val="visible"/>
                                      </p:to>
                                    </p:set>
                                    <p:animEffect filter="dissolve" transition="in">
                                      <p:cBhvr>
                                        <p:cTn id="257" dur="199"/>
                                        <p:tgtEl>
                                          <p:spTgt spid="907"/>
                                        </p:tgtEl>
                                      </p:cBhvr>
                                    </p:animEffect>
                                  </p:childTnLst>
                                </p:cTn>
                              </p:par>
                            </p:childTnLst>
                          </p:cTn>
                        </p:par>
                      </p:childTnLst>
                    </p:cTn>
                  </p:par>
                  <p:par>
                    <p:cTn id="258" fill="hold">
                      <p:stCondLst>
                        <p:cond delay="indefinite"/>
                      </p:stCondLst>
                      <p:childTnLst>
                        <p:par>
                          <p:cTn id="259" fill="hold">
                            <p:stCondLst>
                              <p:cond delay="0"/>
                            </p:stCondLst>
                            <p:childTnLst>
                              <p:par>
                                <p:cTn id="260" presetClass="entr" nodeType="clickEffect" presetID="9" grpId="52" fill="hold">
                                  <p:stCondLst>
                                    <p:cond delay="0"/>
                                  </p:stCondLst>
                                  <p:iterate type="el" backwards="0">
                                    <p:tmAbs val="0"/>
                                  </p:iterate>
                                  <p:childTnLst>
                                    <p:set>
                                      <p:cBhvr>
                                        <p:cTn id="261" fill="hold"/>
                                        <p:tgtEl>
                                          <p:spTgt spid="867"/>
                                        </p:tgtEl>
                                        <p:attrNameLst>
                                          <p:attrName>style.visibility</p:attrName>
                                        </p:attrNameLst>
                                      </p:cBhvr>
                                      <p:to>
                                        <p:strVal val="visible"/>
                                      </p:to>
                                    </p:set>
                                    <p:animEffect filter="dissolve" transition="in">
                                      <p:cBhvr>
                                        <p:cTn id="262" dur="199"/>
                                        <p:tgtEl>
                                          <p:spTgt spid="867"/>
                                        </p:tgtEl>
                                      </p:cBhvr>
                                    </p:animEffect>
                                  </p:childTnLst>
                                </p:cTn>
                              </p:par>
                            </p:childTnLst>
                          </p:cTn>
                        </p:par>
                      </p:childTnLst>
                    </p:cTn>
                  </p:par>
                  <p:par>
                    <p:cTn id="263" fill="hold">
                      <p:stCondLst>
                        <p:cond delay="indefinite"/>
                      </p:stCondLst>
                      <p:childTnLst>
                        <p:par>
                          <p:cTn id="264" fill="hold">
                            <p:stCondLst>
                              <p:cond delay="0"/>
                            </p:stCondLst>
                            <p:childTnLst>
                              <p:par>
                                <p:cTn id="265" presetClass="entr" nodeType="clickEffect" presetID="9" grpId="53" fill="hold">
                                  <p:stCondLst>
                                    <p:cond delay="0"/>
                                  </p:stCondLst>
                                  <p:iterate type="el" backwards="0">
                                    <p:tmAbs val="0"/>
                                  </p:iterate>
                                  <p:childTnLst>
                                    <p:set>
                                      <p:cBhvr>
                                        <p:cTn id="266" fill="hold"/>
                                        <p:tgtEl>
                                          <p:spTgt spid="908"/>
                                        </p:tgtEl>
                                        <p:attrNameLst>
                                          <p:attrName>style.visibility</p:attrName>
                                        </p:attrNameLst>
                                      </p:cBhvr>
                                      <p:to>
                                        <p:strVal val="visible"/>
                                      </p:to>
                                    </p:set>
                                    <p:animEffect filter="dissolve" transition="in">
                                      <p:cBhvr>
                                        <p:cTn id="267" dur="199"/>
                                        <p:tgtEl>
                                          <p:spTgt spid="9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3" grpId="15"/>
      <p:bldP build="whole" bldLvl="1" animBg="1" rev="0" advAuto="0" spid="872" grpId="6"/>
      <p:bldP build="whole" bldLvl="1" animBg="1" rev="0" advAuto="0" spid="883" grpId="29"/>
      <p:bldP build="whole" bldLvl="1" animBg="1" rev="0" advAuto="0" spid="897" grpId="43"/>
      <p:bldP build="whole" bldLvl="1" animBg="1" rev="0" advAuto="0" spid="901" grpId="47"/>
      <p:bldP build="whole" bldLvl="1" animBg="1" rev="0" advAuto="0" spid="887" grpId="34"/>
      <p:bldP build="whole" bldLvl="1" animBg="1" rev="0" advAuto="0" spid="855" grpId="8"/>
      <p:bldP build="whole" bldLvl="1" animBg="1" rev="0" advAuto="0" spid="876" grpId="19"/>
      <p:bldP build="whole" bldLvl="1" animBg="1" rev="0" advAuto="0" spid="891" grpId="36"/>
      <p:bldP build="whole" bldLvl="1" animBg="1" rev="0" advAuto="0" spid="908" grpId="53"/>
      <p:bldP build="whole" bldLvl="1" animBg="1" rev="0" advAuto="0" spid="871" grpId="50"/>
      <p:bldP build="whole" bldLvl="1" animBg="1" rev="0" advAuto="0" spid="860" grpId="12"/>
      <p:bldP build="whole" bldLvl="1" animBg="1" rev="0" advAuto="0" spid="853" grpId="7"/>
      <p:bldP build="whole" bldLvl="1" animBg="1" rev="0" advAuto="0" spid="880" grpId="25"/>
      <p:bldP build="whole" bldLvl="1" animBg="1" rev="0" advAuto="0" spid="894" grpId="40"/>
      <p:bldP build="whole" bldLvl="1" animBg="1" rev="0" advAuto="0" spid="864" grpId="16"/>
      <p:bldP build="whole" bldLvl="1" animBg="1" rev="0" advAuto="0" spid="873" grpId="10"/>
      <p:bldP build="whole" bldLvl="1" animBg="1" rev="0" advAuto="0" spid="843" grpId="49"/>
      <p:bldP build="whole" bldLvl="1" animBg="1" rev="0" advAuto="0" spid="884" grpId="30"/>
      <p:bldP build="whole" bldLvl="1" animBg="1" rev="0" advAuto="0" spid="898" grpId="44"/>
      <p:bldP build="whole" bldLvl="1" animBg="1" rev="0" advAuto="0" spid="867" grpId="52"/>
      <p:bldP build="whole" bldLvl="1" animBg="1" rev="0" advAuto="0" spid="888" grpId="32"/>
      <p:bldP build="whole" bldLvl="1" animBg="1" rev="0" advAuto="0" spid="902" grpId="48"/>
      <p:bldP build="whole" bldLvl="1" animBg="1" rev="0" advAuto="0" spid="856" grpId="9"/>
      <p:bldP build="whole" bldLvl="1" animBg="1" rev="0" advAuto="0" spid="850" grpId="1"/>
      <p:bldP build="whole" bldLvl="1" animBg="1" rev="0" advAuto="0" spid="877" grpId="21"/>
      <p:bldP build="whole" bldLvl="1" animBg="1" rev="0" advAuto="0" spid="892" grpId="38"/>
      <p:bldP build="whole" bldLvl="1" animBg="1" rev="0" advAuto="0" spid="861" grpId="13"/>
      <p:bldP build="whole" bldLvl="1" animBg="1" rev="0" advAuto="0" spid="881" grpId="27"/>
      <p:bldP build="whole" bldLvl="1" animBg="1" rev="0" advAuto="0" spid="895" grpId="41"/>
      <p:bldP build="whole" bldLvl="1" animBg="1" rev="0" advAuto="0" spid="859" grpId="11"/>
      <p:bldP build="whole" bldLvl="1" animBg="1" rev="0" advAuto="0" spid="849" grpId="4"/>
      <p:bldP build="whole" bldLvl="1" animBg="1" rev="0" advAuto="0" spid="903" grpId="20"/>
      <p:bldP build="whole" bldLvl="1" animBg="1" rev="0" advAuto="0" spid="885" grpId="31"/>
      <p:bldP build="whole" bldLvl="1" animBg="1" rev="0" advAuto="0" spid="899" grpId="45"/>
      <p:bldP build="whole" bldLvl="1" animBg="1" rev="0" advAuto="0" spid="865" grpId="24"/>
      <p:bldP build="whole" bldLvl="1" animBg="1" rev="0" advAuto="0" spid="874" grpId="17"/>
      <p:bldP build="whole" bldLvl="1" animBg="1" rev="0" advAuto="0" spid="889" grpId="35"/>
      <p:bldP build="whole" bldLvl="1" animBg="1" rev="0" advAuto="0" spid="851" grpId="3"/>
      <p:bldP build="whole" bldLvl="1" animBg="1" rev="0" advAuto="0" spid="878" grpId="22"/>
      <p:bldP build="whole" bldLvl="1" animBg="1" rev="0" advAuto="0" spid="893" grpId="39"/>
      <p:bldP build="whole" bldLvl="1" animBg="1" rev="0" advAuto="0" spid="862" grpId="14"/>
      <p:bldP build="whole" bldLvl="1" animBg="1" rev="0" advAuto="0" spid="882" grpId="28"/>
      <p:bldP build="whole" bldLvl="1" animBg="1" rev="0" advAuto="0" spid="854" grpId="2"/>
      <p:bldP build="whole" bldLvl="1" animBg="1" rev="0" advAuto="0" spid="896" grpId="42"/>
      <p:bldP build="whole" bldLvl="1" animBg="1" rev="0" advAuto="0" spid="900" grpId="46"/>
      <p:bldP build="whole" bldLvl="1" animBg="1" rev="0" advAuto="0" spid="886" grpId="33"/>
      <p:bldP build="whole" bldLvl="1" animBg="1" rev="0" advAuto="0" spid="866" grpId="26"/>
      <p:bldP build="whole" bldLvl="1" animBg="1" rev="0" advAuto="0" spid="875" grpId="18"/>
      <p:bldP build="whole" bldLvl="1" animBg="1" rev="0" advAuto="0" spid="890" grpId="37"/>
      <p:bldP build="whole" bldLvl="1" animBg="1" rev="0" advAuto="0" spid="907" grpId="51"/>
      <p:bldP build="whole" bldLvl="1" animBg="1" rev="0" advAuto="0" spid="852" grpId="5"/>
      <p:bldP build="whole" bldLvl="1" animBg="1" rev="0" advAuto="0" spid="879" grpId="23"/>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2" name="VLSM"/>
          <p:cNvSpPr txBox="1"/>
          <p:nvPr>
            <p:ph type="title"/>
          </p:nvPr>
        </p:nvSpPr>
        <p:spPr>
          <a:xfrm>
            <a:off x="4806967" y="100908"/>
            <a:ext cx="3390867" cy="1360959"/>
          </a:xfrm>
          <a:prstGeom prst="rect">
            <a:avLst/>
          </a:prstGeom>
        </p:spPr>
        <p:txBody>
          <a:bodyPr/>
          <a:lstStyle/>
          <a:p>
            <a:pPr/>
            <a:r>
              <a:t>VLSM</a:t>
            </a:r>
          </a:p>
        </p:txBody>
      </p:sp>
      <p:sp>
        <p:nvSpPr>
          <p:cNvPr id="913" name="Oval"/>
          <p:cNvSpPr/>
          <p:nvPr/>
        </p:nvSpPr>
        <p:spPr>
          <a:xfrm>
            <a:off x="10849245" y="7828398"/>
            <a:ext cx="1674826" cy="1747877"/>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914" name="192.168.2.0/24"/>
          <p:cNvSpPr txBox="1"/>
          <p:nvPr/>
        </p:nvSpPr>
        <p:spPr>
          <a:xfrm>
            <a:off x="76882" y="2705040"/>
            <a:ext cx="231739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192.168.2.0/24</a:t>
            </a:r>
          </a:p>
        </p:txBody>
      </p:sp>
      <p:sp>
        <p:nvSpPr>
          <p:cNvPr id="915" name="0"/>
          <p:cNvSpPr txBox="1"/>
          <p:nvPr/>
        </p:nvSpPr>
        <p:spPr>
          <a:xfrm>
            <a:off x="11548304" y="7472083"/>
            <a:ext cx="27670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0</a:t>
            </a:r>
          </a:p>
        </p:txBody>
      </p:sp>
      <p:sp>
        <p:nvSpPr>
          <p:cNvPr id="916" name="256"/>
          <p:cNvSpPr txBox="1"/>
          <p:nvPr/>
        </p:nvSpPr>
        <p:spPr>
          <a:xfrm>
            <a:off x="11425222" y="7266623"/>
            <a:ext cx="51678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256</a:t>
            </a:r>
          </a:p>
        </p:txBody>
      </p:sp>
      <p:sp>
        <p:nvSpPr>
          <p:cNvPr id="917" name="255.255.255.0"/>
          <p:cNvSpPr txBox="1"/>
          <p:nvPr/>
        </p:nvSpPr>
        <p:spPr>
          <a:xfrm>
            <a:off x="86697" y="3298023"/>
            <a:ext cx="222560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255.255.255.0</a:t>
            </a:r>
          </a:p>
        </p:txBody>
      </p:sp>
      <p:sp>
        <p:nvSpPr>
          <p:cNvPr id="918" name="6 Subnet"/>
          <p:cNvSpPr txBox="1"/>
          <p:nvPr/>
        </p:nvSpPr>
        <p:spPr>
          <a:xfrm>
            <a:off x="3992071" y="2628840"/>
            <a:ext cx="20711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6 </a:t>
            </a:r>
            <a:r>
              <a:rPr>
                <a:solidFill>
                  <a:schemeClr val="accent5"/>
                </a:solidFill>
              </a:rPr>
              <a:t>Subnet</a:t>
            </a:r>
            <a:r>
              <a:t> </a:t>
            </a:r>
          </a:p>
        </p:txBody>
      </p:sp>
      <p:sp>
        <p:nvSpPr>
          <p:cNvPr id="919" name="11111111.11111111.11111111.00000000"/>
          <p:cNvSpPr txBox="1"/>
          <p:nvPr/>
        </p:nvSpPr>
        <p:spPr>
          <a:xfrm>
            <a:off x="100500" y="3916406"/>
            <a:ext cx="626460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11111111.11111111.11111111.00000000</a:t>
            </a:r>
          </a:p>
        </p:txBody>
      </p:sp>
      <p:sp>
        <p:nvSpPr>
          <p:cNvPr id="920" name="11111111.11111111.11111111."/>
          <p:cNvSpPr txBox="1"/>
          <p:nvPr/>
        </p:nvSpPr>
        <p:spPr>
          <a:xfrm>
            <a:off x="95653" y="4362450"/>
            <a:ext cx="479587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a:t>
            </a:r>
          </a:p>
        </p:txBody>
      </p:sp>
      <p:sp>
        <p:nvSpPr>
          <p:cNvPr id="921" name="00000"/>
          <p:cNvSpPr txBox="1"/>
          <p:nvPr/>
        </p:nvSpPr>
        <p:spPr>
          <a:xfrm>
            <a:off x="5317775" y="4370738"/>
            <a:ext cx="103225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00000</a:t>
            </a:r>
          </a:p>
        </p:txBody>
      </p:sp>
      <p:sp>
        <p:nvSpPr>
          <p:cNvPr id="922" name="= 3 felezés"/>
          <p:cNvSpPr txBox="1"/>
          <p:nvPr/>
        </p:nvSpPr>
        <p:spPr>
          <a:xfrm>
            <a:off x="6219367" y="2628840"/>
            <a:ext cx="24999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a:t>
            </a:r>
            <a:r>
              <a:rPr>
                <a:solidFill>
                  <a:schemeClr val="accent5"/>
                </a:solidFill>
              </a:rPr>
              <a:t>3</a:t>
            </a:r>
            <a:r>
              <a:t> felezés </a:t>
            </a:r>
          </a:p>
        </p:txBody>
      </p:sp>
      <p:sp>
        <p:nvSpPr>
          <p:cNvPr id="923" name="255.255.255.224"/>
          <p:cNvSpPr txBox="1"/>
          <p:nvPr/>
        </p:nvSpPr>
        <p:spPr>
          <a:xfrm>
            <a:off x="151409" y="5039972"/>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255.255.255.224</a:t>
            </a:r>
          </a:p>
        </p:txBody>
      </p:sp>
      <p:sp>
        <p:nvSpPr>
          <p:cNvPr id="924" name="00000"/>
          <p:cNvSpPr txBox="1"/>
          <p:nvPr/>
        </p:nvSpPr>
        <p:spPr>
          <a:xfrm>
            <a:off x="5328633" y="4929069"/>
            <a:ext cx="103225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00000</a:t>
            </a:r>
          </a:p>
        </p:txBody>
      </p:sp>
      <p:grpSp>
        <p:nvGrpSpPr>
          <p:cNvPr id="928" name="Group"/>
          <p:cNvGrpSpPr/>
          <p:nvPr/>
        </p:nvGrpSpPr>
        <p:grpSpPr>
          <a:xfrm>
            <a:off x="5064381" y="5635264"/>
            <a:ext cx="2010113" cy="1504913"/>
            <a:chOff x="148945" y="247649"/>
            <a:chExt cx="2010111" cy="1504912"/>
          </a:xfrm>
        </p:grpSpPr>
        <p:sp>
          <p:nvSpPr>
            <p:cNvPr id="925" name="2"/>
            <p:cNvSpPr/>
            <p:nvPr/>
          </p:nvSpPr>
          <p:spPr>
            <a:xfrm>
              <a:off x="148945"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926" name="5"/>
            <p:cNvSpPr/>
            <p:nvPr/>
          </p:nvSpPr>
          <p:spPr>
            <a:xfrm>
              <a:off x="346253" y="2476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5</a:t>
              </a:r>
            </a:p>
          </p:txBody>
        </p:sp>
        <p:sp>
          <p:nvSpPr>
            <p:cNvPr id="927" name="= 32"/>
            <p:cNvSpPr/>
            <p:nvPr/>
          </p:nvSpPr>
          <p:spPr>
            <a:xfrm>
              <a:off x="889056"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32</a:t>
              </a:r>
            </a:p>
          </p:txBody>
        </p:sp>
      </p:grpSp>
      <p:sp>
        <p:nvSpPr>
          <p:cNvPr id="929" name="INC = 32"/>
          <p:cNvSpPr txBox="1"/>
          <p:nvPr/>
        </p:nvSpPr>
        <p:spPr>
          <a:xfrm>
            <a:off x="344674" y="5717494"/>
            <a:ext cx="14516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32</a:t>
            </a:r>
          </a:p>
        </p:txBody>
      </p:sp>
      <p:sp>
        <p:nvSpPr>
          <p:cNvPr id="930" name="CIDR"/>
          <p:cNvSpPr txBox="1"/>
          <p:nvPr/>
        </p:nvSpPr>
        <p:spPr>
          <a:xfrm>
            <a:off x="2402246" y="2127162"/>
            <a:ext cx="90314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CIDR</a:t>
            </a:r>
          </a:p>
        </p:txBody>
      </p:sp>
      <p:sp>
        <p:nvSpPr>
          <p:cNvPr id="931" name="Oval"/>
          <p:cNvSpPr/>
          <p:nvPr/>
        </p:nvSpPr>
        <p:spPr>
          <a:xfrm rot="18674821">
            <a:off x="1799098" y="2109820"/>
            <a:ext cx="1617611" cy="1147933"/>
          </a:xfrm>
          <a:prstGeom prst="ellipse">
            <a:avLst/>
          </a:prstGeom>
          <a:blipFill>
            <a:blip r:embed="rId4">
              <a:alphaModFix amt="38813"/>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935" name="Group"/>
          <p:cNvGrpSpPr/>
          <p:nvPr/>
        </p:nvGrpSpPr>
        <p:grpSpPr>
          <a:xfrm>
            <a:off x="254288" y="7669308"/>
            <a:ext cx="2120733" cy="1504913"/>
            <a:chOff x="148945" y="247649"/>
            <a:chExt cx="2120731" cy="1504912"/>
          </a:xfrm>
        </p:grpSpPr>
        <p:sp>
          <p:nvSpPr>
            <p:cNvPr id="932" name="2"/>
            <p:cNvSpPr/>
            <p:nvPr/>
          </p:nvSpPr>
          <p:spPr>
            <a:xfrm>
              <a:off x="148945"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933" name="5"/>
            <p:cNvSpPr/>
            <p:nvPr/>
          </p:nvSpPr>
          <p:spPr>
            <a:xfrm>
              <a:off x="346253" y="2476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5</a:t>
              </a:r>
            </a:p>
          </p:txBody>
        </p:sp>
        <p:sp>
          <p:nvSpPr>
            <p:cNvPr id="934" name="- 2 = 30"/>
            <p:cNvSpPr/>
            <p:nvPr/>
          </p:nvSpPr>
          <p:spPr>
            <a:xfrm>
              <a:off x="999677"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 = 30</a:t>
              </a:r>
            </a:p>
          </p:txBody>
        </p:sp>
      </p:grpSp>
      <p:grpSp>
        <p:nvGrpSpPr>
          <p:cNvPr id="939" name="Group"/>
          <p:cNvGrpSpPr/>
          <p:nvPr/>
        </p:nvGrpSpPr>
        <p:grpSpPr>
          <a:xfrm>
            <a:off x="122057" y="6537752"/>
            <a:ext cx="884880" cy="730213"/>
            <a:chOff x="0" y="0"/>
            <a:chExt cx="884878" cy="730212"/>
          </a:xfrm>
        </p:grpSpPr>
        <p:sp>
          <p:nvSpPr>
            <p:cNvPr id="936"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937" name="h"/>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h</a:t>
              </a:r>
            </a:p>
          </p:txBody>
        </p:sp>
        <p:sp>
          <p:nvSpPr>
            <p:cNvPr id="938" name="- 2"/>
            <p:cNvSpPr txBox="1"/>
            <p:nvPr/>
          </p:nvSpPr>
          <p:spPr>
            <a:xfrm>
              <a:off x="385235" y="234912"/>
              <a:ext cx="49964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pic>
        <p:nvPicPr>
          <p:cNvPr id="940" name="networks.png" descr="networks.png"/>
          <p:cNvPicPr>
            <a:picLocks noChangeAspect="1"/>
          </p:cNvPicPr>
          <p:nvPr/>
        </p:nvPicPr>
        <p:blipFill>
          <a:blip r:embed="rId5">
            <a:extLst/>
          </a:blip>
          <a:stretch>
            <a:fillRect/>
          </a:stretch>
        </p:blipFill>
        <p:spPr>
          <a:xfrm>
            <a:off x="7416787" y="3536177"/>
            <a:ext cx="3495022" cy="2962149"/>
          </a:xfrm>
          <a:prstGeom prst="rect">
            <a:avLst/>
          </a:prstGeom>
          <a:ln w="12700">
            <a:miter lim="400000"/>
          </a:ln>
        </p:spPr>
      </p:pic>
      <p:grpSp>
        <p:nvGrpSpPr>
          <p:cNvPr id="943" name="Group"/>
          <p:cNvGrpSpPr/>
          <p:nvPr/>
        </p:nvGrpSpPr>
        <p:grpSpPr>
          <a:xfrm>
            <a:off x="9683241" y="4025783"/>
            <a:ext cx="665075" cy="647701"/>
            <a:chOff x="0" y="0"/>
            <a:chExt cx="665073" cy="647700"/>
          </a:xfrm>
        </p:grpSpPr>
        <p:sp>
          <p:nvSpPr>
            <p:cNvPr id="941" name="Rectangle"/>
            <p:cNvSpPr/>
            <p:nvPr/>
          </p:nvSpPr>
          <p:spPr>
            <a:xfrm>
              <a:off x="0" y="135858"/>
              <a:ext cx="665074" cy="393701"/>
            </a:xfrm>
            <a:prstGeom prst="rect">
              <a:avLst/>
            </a:prstGeom>
            <a:blipFill rotWithShape="1">
              <a:blip r:embed="rId6">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42" name="50"/>
            <p:cNvSpPr txBox="1"/>
            <p:nvPr/>
          </p:nvSpPr>
          <p:spPr>
            <a:xfrm>
              <a:off x="21811" y="0"/>
              <a:ext cx="6227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50</a:t>
              </a:r>
            </a:p>
          </p:txBody>
        </p:sp>
      </p:grpSp>
      <p:grpSp>
        <p:nvGrpSpPr>
          <p:cNvPr id="946" name="Group"/>
          <p:cNvGrpSpPr/>
          <p:nvPr/>
        </p:nvGrpSpPr>
        <p:grpSpPr>
          <a:xfrm>
            <a:off x="11013222" y="5538426"/>
            <a:ext cx="665074" cy="647701"/>
            <a:chOff x="0" y="0"/>
            <a:chExt cx="665073" cy="647700"/>
          </a:xfrm>
        </p:grpSpPr>
        <p:sp>
          <p:nvSpPr>
            <p:cNvPr id="944" name="Rectangle"/>
            <p:cNvSpPr/>
            <p:nvPr/>
          </p:nvSpPr>
          <p:spPr>
            <a:xfrm>
              <a:off x="0" y="140338"/>
              <a:ext cx="665074" cy="393701"/>
            </a:xfrm>
            <a:prstGeom prst="rect">
              <a:avLst/>
            </a:prstGeom>
            <a:blipFill rotWithShape="1">
              <a:blip r:embed="rId7">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45" name="25"/>
            <p:cNvSpPr txBox="1"/>
            <p:nvPr/>
          </p:nvSpPr>
          <p:spPr>
            <a:xfrm>
              <a:off x="19615" y="0"/>
              <a:ext cx="62270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a:t>
              </a:r>
            </a:p>
          </p:txBody>
        </p:sp>
      </p:grpSp>
      <p:grpSp>
        <p:nvGrpSpPr>
          <p:cNvPr id="949" name="Group"/>
          <p:cNvGrpSpPr/>
          <p:nvPr/>
        </p:nvGrpSpPr>
        <p:grpSpPr>
          <a:xfrm>
            <a:off x="6700773" y="6207661"/>
            <a:ext cx="876911" cy="647701"/>
            <a:chOff x="0" y="0"/>
            <a:chExt cx="876909" cy="647700"/>
          </a:xfrm>
        </p:grpSpPr>
        <p:sp>
          <p:nvSpPr>
            <p:cNvPr id="947" name="Rectangle"/>
            <p:cNvSpPr/>
            <p:nvPr/>
          </p:nvSpPr>
          <p:spPr>
            <a:xfrm>
              <a:off x="61468" y="138380"/>
              <a:ext cx="804774" cy="393701"/>
            </a:xfrm>
            <a:prstGeom prst="rect">
              <a:avLst/>
            </a:prstGeom>
            <a:blipFill rotWithShape="1">
              <a:blip r:embed="rId8">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48" name="100"/>
            <p:cNvSpPr txBox="1"/>
            <p:nvPr/>
          </p:nvSpPr>
          <p:spPr>
            <a:xfrm>
              <a:off x="-1" y="0"/>
              <a:ext cx="87691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a:t>
              </a:r>
            </a:p>
          </p:txBody>
        </p:sp>
      </p:grpSp>
      <p:sp>
        <p:nvSpPr>
          <p:cNvPr id="950" name="Line"/>
          <p:cNvSpPr/>
          <p:nvPr/>
        </p:nvSpPr>
        <p:spPr>
          <a:xfrm>
            <a:off x="9143491" y="4684557"/>
            <a:ext cx="632341" cy="747940"/>
          </a:xfrm>
          <a:prstGeom prst="line">
            <a:avLst/>
          </a:prstGeom>
          <a:ln w="50800">
            <a:solidFill>
              <a:schemeClr val="accent5"/>
            </a:solidFill>
            <a:miter lim="400000"/>
          </a:ln>
        </p:spPr>
        <p:txBody>
          <a:bodyPr lIns="50800" tIns="50800" rIns="50800" bIns="50800" anchor="ctr"/>
          <a:lstStyle/>
          <a:p>
            <a:pPr>
              <a:defRPr sz="2400"/>
            </a:pPr>
          </a:p>
        </p:txBody>
      </p:sp>
      <p:sp>
        <p:nvSpPr>
          <p:cNvPr id="951" name="Line"/>
          <p:cNvSpPr/>
          <p:nvPr/>
        </p:nvSpPr>
        <p:spPr>
          <a:xfrm flipH="1">
            <a:off x="8340731" y="4684557"/>
            <a:ext cx="529712" cy="703490"/>
          </a:xfrm>
          <a:prstGeom prst="line">
            <a:avLst/>
          </a:prstGeom>
          <a:ln w="50800">
            <a:solidFill>
              <a:schemeClr val="accent5"/>
            </a:solidFill>
            <a:miter lim="400000"/>
          </a:ln>
        </p:spPr>
        <p:txBody>
          <a:bodyPr lIns="50800" tIns="50800" rIns="50800" bIns="50800" anchor="ctr"/>
          <a:lstStyle/>
          <a:p>
            <a:pPr>
              <a:defRPr sz="2400"/>
            </a:pPr>
          </a:p>
        </p:txBody>
      </p:sp>
      <p:sp>
        <p:nvSpPr>
          <p:cNvPr id="952" name="Line"/>
          <p:cNvSpPr/>
          <p:nvPr/>
        </p:nvSpPr>
        <p:spPr>
          <a:xfrm flipH="1" flipV="1">
            <a:off x="8493131" y="5489646"/>
            <a:ext cx="1101212" cy="33112"/>
          </a:xfrm>
          <a:prstGeom prst="line">
            <a:avLst/>
          </a:prstGeom>
          <a:ln w="50800">
            <a:solidFill>
              <a:schemeClr val="accent5"/>
            </a:solidFill>
            <a:miter lim="400000"/>
          </a:ln>
        </p:spPr>
        <p:txBody>
          <a:bodyPr lIns="50800" tIns="50800" rIns="50800" bIns="50800" anchor="ctr"/>
          <a:lstStyle/>
          <a:p>
            <a:pPr>
              <a:defRPr sz="2400"/>
            </a:pPr>
          </a:p>
        </p:txBody>
      </p:sp>
      <p:sp>
        <p:nvSpPr>
          <p:cNvPr id="953" name="6 db Hálózat"/>
          <p:cNvSpPr txBox="1"/>
          <p:nvPr/>
        </p:nvSpPr>
        <p:spPr>
          <a:xfrm>
            <a:off x="9090430" y="6218395"/>
            <a:ext cx="2367840"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6 db Hálózat</a:t>
            </a:r>
          </a:p>
        </p:txBody>
      </p:sp>
      <p:sp>
        <p:nvSpPr>
          <p:cNvPr id="954" name="111"/>
          <p:cNvSpPr txBox="1"/>
          <p:nvPr/>
        </p:nvSpPr>
        <p:spPr>
          <a:xfrm>
            <a:off x="4755983" y="4372680"/>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111</a:t>
            </a:r>
          </a:p>
        </p:txBody>
      </p:sp>
      <p:sp>
        <p:nvSpPr>
          <p:cNvPr id="955" name="Variable Length Subnet Mask"/>
          <p:cNvSpPr txBox="1"/>
          <p:nvPr/>
        </p:nvSpPr>
        <p:spPr>
          <a:xfrm>
            <a:off x="3602604" y="1341274"/>
            <a:ext cx="611093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Variable Length Subnet Mask</a:t>
            </a:r>
          </a:p>
        </p:txBody>
      </p:sp>
      <p:sp>
        <p:nvSpPr>
          <p:cNvPr id="956" name="Nem jó megoldás!"/>
          <p:cNvSpPr txBox="1"/>
          <p:nvPr/>
        </p:nvSpPr>
        <p:spPr>
          <a:xfrm>
            <a:off x="3262777" y="8014592"/>
            <a:ext cx="387385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Nem jó megoldás!</a:t>
            </a:r>
          </a:p>
        </p:txBody>
      </p:sp>
      <p:sp>
        <p:nvSpPr>
          <p:cNvPr id="957" name="Line"/>
          <p:cNvSpPr/>
          <p:nvPr/>
        </p:nvSpPr>
        <p:spPr>
          <a:xfrm>
            <a:off x="227531" y="4925379"/>
            <a:ext cx="5023994" cy="1"/>
          </a:xfrm>
          <a:prstGeom prst="line">
            <a:avLst/>
          </a:prstGeom>
          <a:ln w="25400">
            <a:solidFill>
              <a:srgbClr val="000000"/>
            </a:solidFill>
            <a:miter lim="400000"/>
            <a:tailEnd type="triangle"/>
          </a:ln>
        </p:spPr>
        <p:txBody>
          <a:bodyPr lIns="50800" tIns="50800" rIns="50800" bIns="50800" anchor="ctr"/>
          <a:lstStyle/>
          <a:p>
            <a:pPr>
              <a:defRPr sz="24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955"/>
                                        </p:tgtEl>
                                        <p:attrNameLst>
                                          <p:attrName>style.visibility</p:attrName>
                                        </p:attrNameLst>
                                      </p:cBhvr>
                                      <p:to>
                                        <p:strVal val="visible"/>
                                      </p:to>
                                    </p:set>
                                    <p:animEffect filter="dissolve" transition="in">
                                      <p:cBhvr>
                                        <p:cTn id="7" dur="199"/>
                                        <p:tgtEl>
                                          <p:spTgt spid="9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940"/>
                                        </p:tgtEl>
                                        <p:attrNameLst>
                                          <p:attrName>style.visibility</p:attrName>
                                        </p:attrNameLst>
                                      </p:cBhvr>
                                      <p:to>
                                        <p:strVal val="visible"/>
                                      </p:to>
                                    </p:set>
                                    <p:animEffect filter="dissolve" transition="in">
                                      <p:cBhvr>
                                        <p:cTn id="12" dur="199"/>
                                        <p:tgtEl>
                                          <p:spTgt spid="94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946"/>
                                        </p:tgtEl>
                                        <p:attrNameLst>
                                          <p:attrName>style.visibility</p:attrName>
                                        </p:attrNameLst>
                                      </p:cBhvr>
                                      <p:to>
                                        <p:strVal val="visible"/>
                                      </p:to>
                                    </p:set>
                                    <p:animEffect filter="dissolve" transition="in">
                                      <p:cBhvr>
                                        <p:cTn id="17" dur="199"/>
                                        <p:tgtEl>
                                          <p:spTgt spid="94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943"/>
                                        </p:tgtEl>
                                        <p:attrNameLst>
                                          <p:attrName>style.visibility</p:attrName>
                                        </p:attrNameLst>
                                      </p:cBhvr>
                                      <p:to>
                                        <p:strVal val="visible"/>
                                      </p:to>
                                    </p:set>
                                    <p:animEffect filter="dissolve" transition="in">
                                      <p:cBhvr>
                                        <p:cTn id="22" dur="199"/>
                                        <p:tgtEl>
                                          <p:spTgt spid="94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949"/>
                                        </p:tgtEl>
                                        <p:attrNameLst>
                                          <p:attrName>style.visibility</p:attrName>
                                        </p:attrNameLst>
                                      </p:cBhvr>
                                      <p:to>
                                        <p:strVal val="visible"/>
                                      </p:to>
                                    </p:set>
                                    <p:animEffect filter="dissolve" transition="in">
                                      <p:cBhvr>
                                        <p:cTn id="27" dur="199"/>
                                        <p:tgtEl>
                                          <p:spTgt spid="94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950"/>
                                        </p:tgtEl>
                                        <p:attrNameLst>
                                          <p:attrName>style.visibility</p:attrName>
                                        </p:attrNameLst>
                                      </p:cBhvr>
                                      <p:to>
                                        <p:strVal val="visible"/>
                                      </p:to>
                                    </p:set>
                                    <p:animEffect filter="dissolve" transition="in">
                                      <p:cBhvr>
                                        <p:cTn id="32" dur="199"/>
                                        <p:tgtEl>
                                          <p:spTgt spid="95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952"/>
                                        </p:tgtEl>
                                        <p:attrNameLst>
                                          <p:attrName>style.visibility</p:attrName>
                                        </p:attrNameLst>
                                      </p:cBhvr>
                                      <p:to>
                                        <p:strVal val="visible"/>
                                      </p:to>
                                    </p:set>
                                    <p:animEffect filter="dissolve" transition="in">
                                      <p:cBhvr>
                                        <p:cTn id="37" dur="199"/>
                                        <p:tgtEl>
                                          <p:spTgt spid="95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951"/>
                                        </p:tgtEl>
                                        <p:attrNameLst>
                                          <p:attrName>style.visibility</p:attrName>
                                        </p:attrNameLst>
                                      </p:cBhvr>
                                      <p:to>
                                        <p:strVal val="visible"/>
                                      </p:to>
                                    </p:set>
                                    <p:animEffect filter="dissolve" transition="in">
                                      <p:cBhvr>
                                        <p:cTn id="42" dur="199"/>
                                        <p:tgtEl>
                                          <p:spTgt spid="951"/>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953"/>
                                        </p:tgtEl>
                                        <p:attrNameLst>
                                          <p:attrName>style.visibility</p:attrName>
                                        </p:attrNameLst>
                                      </p:cBhvr>
                                      <p:to>
                                        <p:strVal val="visible"/>
                                      </p:to>
                                    </p:set>
                                    <p:animEffect filter="dissolve" transition="in">
                                      <p:cBhvr>
                                        <p:cTn id="47" dur="199"/>
                                        <p:tgtEl>
                                          <p:spTgt spid="953"/>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914"/>
                                        </p:tgtEl>
                                        <p:attrNameLst>
                                          <p:attrName>style.visibility</p:attrName>
                                        </p:attrNameLst>
                                      </p:cBhvr>
                                      <p:to>
                                        <p:strVal val="visible"/>
                                      </p:to>
                                    </p:set>
                                    <p:animEffect filter="dissolve" transition="in">
                                      <p:cBhvr>
                                        <p:cTn id="52" dur="199"/>
                                        <p:tgtEl>
                                          <p:spTgt spid="91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930"/>
                                        </p:tgtEl>
                                        <p:attrNameLst>
                                          <p:attrName>style.visibility</p:attrName>
                                        </p:attrNameLst>
                                      </p:cBhvr>
                                      <p:to>
                                        <p:strVal val="visible"/>
                                      </p:to>
                                    </p:set>
                                    <p:animEffect filter="dissolve" transition="in">
                                      <p:cBhvr>
                                        <p:cTn id="57" dur="199"/>
                                        <p:tgtEl>
                                          <p:spTgt spid="930"/>
                                        </p:tgtEl>
                                      </p:cBhvr>
                                    </p:animEffect>
                                  </p:childTnLst>
                                </p:cTn>
                              </p:par>
                            </p:childTnLst>
                          </p:cTn>
                        </p:par>
                        <p:par>
                          <p:cTn id="58" fill="hold">
                            <p:stCondLst>
                              <p:cond delay="199"/>
                            </p:stCondLst>
                            <p:childTnLst>
                              <p:par>
                                <p:cTn id="59" presetClass="entr" nodeType="afterEffect" presetID="9" grpId="12" fill="hold">
                                  <p:stCondLst>
                                    <p:cond delay="0"/>
                                  </p:stCondLst>
                                  <p:iterate type="el" backwards="0">
                                    <p:tmAbs val="0"/>
                                  </p:iterate>
                                  <p:childTnLst>
                                    <p:set>
                                      <p:cBhvr>
                                        <p:cTn id="60" fill="hold"/>
                                        <p:tgtEl>
                                          <p:spTgt spid="931"/>
                                        </p:tgtEl>
                                        <p:attrNameLst>
                                          <p:attrName>style.visibility</p:attrName>
                                        </p:attrNameLst>
                                      </p:cBhvr>
                                      <p:to>
                                        <p:strVal val="visible"/>
                                      </p:to>
                                    </p:set>
                                    <p:animEffect filter="dissolve" transition="in">
                                      <p:cBhvr>
                                        <p:cTn id="61" dur="199"/>
                                        <p:tgtEl>
                                          <p:spTgt spid="931"/>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3" fill="hold">
                                  <p:stCondLst>
                                    <p:cond delay="0"/>
                                  </p:stCondLst>
                                  <p:iterate type="el" backwards="0">
                                    <p:tmAbs val="0"/>
                                  </p:iterate>
                                  <p:childTnLst>
                                    <p:set>
                                      <p:cBhvr>
                                        <p:cTn id="65" fill="hold"/>
                                        <p:tgtEl>
                                          <p:spTgt spid="918"/>
                                        </p:tgtEl>
                                        <p:attrNameLst>
                                          <p:attrName>style.visibility</p:attrName>
                                        </p:attrNameLst>
                                      </p:cBhvr>
                                      <p:to>
                                        <p:strVal val="visible"/>
                                      </p:to>
                                    </p:set>
                                    <p:animEffect filter="dissolve" transition="in">
                                      <p:cBhvr>
                                        <p:cTn id="66" dur="199"/>
                                        <p:tgtEl>
                                          <p:spTgt spid="918"/>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ID="9" grpId="14" fill="hold">
                                  <p:stCondLst>
                                    <p:cond delay="0"/>
                                  </p:stCondLst>
                                  <p:iterate type="el" backwards="0">
                                    <p:tmAbs val="0"/>
                                  </p:iterate>
                                  <p:childTnLst>
                                    <p:set>
                                      <p:cBhvr>
                                        <p:cTn id="70" fill="hold"/>
                                        <p:tgtEl>
                                          <p:spTgt spid="922"/>
                                        </p:tgtEl>
                                        <p:attrNameLst>
                                          <p:attrName>style.visibility</p:attrName>
                                        </p:attrNameLst>
                                      </p:cBhvr>
                                      <p:to>
                                        <p:strVal val="visible"/>
                                      </p:to>
                                    </p:set>
                                    <p:animEffect filter="dissolve" transition="in">
                                      <p:cBhvr>
                                        <p:cTn id="71" dur="199"/>
                                        <p:tgtEl>
                                          <p:spTgt spid="922"/>
                                        </p:tgtEl>
                                      </p:cBhvr>
                                    </p:animEffect>
                                  </p:childTnLst>
                                </p:cTn>
                              </p:par>
                            </p:childTnLst>
                          </p:cTn>
                        </p:par>
                      </p:childTnLst>
                    </p:cTn>
                  </p:par>
                  <p:par>
                    <p:cTn id="72" fill="hold">
                      <p:stCondLst>
                        <p:cond delay="indefinite"/>
                      </p:stCondLst>
                      <p:childTnLst>
                        <p:par>
                          <p:cTn id="73" fill="hold">
                            <p:stCondLst>
                              <p:cond delay="0"/>
                            </p:stCondLst>
                            <p:childTnLst>
                              <p:par>
                                <p:cTn id="74" presetClass="entr" nodeType="clickEffect" presetID="9" grpId="15" fill="hold">
                                  <p:stCondLst>
                                    <p:cond delay="0"/>
                                  </p:stCondLst>
                                  <p:iterate type="el" backwards="0">
                                    <p:tmAbs val="0"/>
                                  </p:iterate>
                                  <p:childTnLst>
                                    <p:set>
                                      <p:cBhvr>
                                        <p:cTn id="75" fill="hold"/>
                                        <p:tgtEl>
                                          <p:spTgt spid="917"/>
                                        </p:tgtEl>
                                        <p:attrNameLst>
                                          <p:attrName>style.visibility</p:attrName>
                                        </p:attrNameLst>
                                      </p:cBhvr>
                                      <p:to>
                                        <p:strVal val="visible"/>
                                      </p:to>
                                    </p:set>
                                    <p:animEffect filter="dissolve" transition="in">
                                      <p:cBhvr>
                                        <p:cTn id="76" dur="199"/>
                                        <p:tgtEl>
                                          <p:spTgt spid="917"/>
                                        </p:tgtEl>
                                      </p:cBhvr>
                                    </p:animEffect>
                                  </p:childTnLst>
                                </p:cTn>
                              </p:par>
                            </p:childTnLst>
                          </p:cTn>
                        </p:par>
                      </p:childTnLst>
                    </p:cTn>
                  </p:par>
                  <p:par>
                    <p:cTn id="77" fill="hold">
                      <p:stCondLst>
                        <p:cond delay="indefinite"/>
                      </p:stCondLst>
                      <p:childTnLst>
                        <p:par>
                          <p:cTn id="78" fill="hold">
                            <p:stCondLst>
                              <p:cond delay="0"/>
                            </p:stCondLst>
                            <p:childTnLst>
                              <p:par>
                                <p:cTn id="79" presetClass="entr" nodeType="clickEffect" presetID="9" grpId="16" fill="hold">
                                  <p:stCondLst>
                                    <p:cond delay="0"/>
                                  </p:stCondLst>
                                  <p:iterate type="el" backwards="0">
                                    <p:tmAbs val="0"/>
                                  </p:iterate>
                                  <p:childTnLst>
                                    <p:set>
                                      <p:cBhvr>
                                        <p:cTn id="80" fill="hold"/>
                                        <p:tgtEl>
                                          <p:spTgt spid="919"/>
                                        </p:tgtEl>
                                        <p:attrNameLst>
                                          <p:attrName>style.visibility</p:attrName>
                                        </p:attrNameLst>
                                      </p:cBhvr>
                                      <p:to>
                                        <p:strVal val="visible"/>
                                      </p:to>
                                    </p:set>
                                    <p:animEffect filter="dissolve" transition="in">
                                      <p:cBhvr>
                                        <p:cTn id="81" dur="199"/>
                                        <p:tgtEl>
                                          <p:spTgt spid="919"/>
                                        </p:tgtEl>
                                      </p:cBhvr>
                                    </p:animEffect>
                                  </p:childTnLst>
                                </p:cTn>
                              </p:par>
                            </p:childTnLst>
                          </p:cTn>
                        </p:par>
                      </p:childTnLst>
                    </p:cTn>
                  </p:par>
                  <p:par>
                    <p:cTn id="82" fill="hold">
                      <p:stCondLst>
                        <p:cond delay="indefinite"/>
                      </p:stCondLst>
                      <p:childTnLst>
                        <p:par>
                          <p:cTn id="83" fill="hold">
                            <p:stCondLst>
                              <p:cond delay="0"/>
                            </p:stCondLst>
                            <p:childTnLst>
                              <p:par>
                                <p:cTn id="84" presetClass="entr" nodeType="clickEffect" presetID="9" grpId="17" fill="hold">
                                  <p:stCondLst>
                                    <p:cond delay="0"/>
                                  </p:stCondLst>
                                  <p:iterate type="el" backwards="0">
                                    <p:tmAbs val="0"/>
                                  </p:iterate>
                                  <p:childTnLst>
                                    <p:set>
                                      <p:cBhvr>
                                        <p:cTn id="85" fill="hold"/>
                                        <p:tgtEl>
                                          <p:spTgt spid="920"/>
                                        </p:tgtEl>
                                        <p:attrNameLst>
                                          <p:attrName>style.visibility</p:attrName>
                                        </p:attrNameLst>
                                      </p:cBhvr>
                                      <p:to>
                                        <p:strVal val="visible"/>
                                      </p:to>
                                    </p:set>
                                    <p:animEffect filter="dissolve" transition="in">
                                      <p:cBhvr>
                                        <p:cTn id="86" dur="199"/>
                                        <p:tgtEl>
                                          <p:spTgt spid="920"/>
                                        </p:tgtEl>
                                      </p:cBhvr>
                                    </p:animEffect>
                                  </p:childTnLst>
                                </p:cTn>
                              </p:par>
                            </p:childTnLst>
                          </p:cTn>
                        </p:par>
                      </p:childTnLst>
                    </p:cTn>
                  </p:par>
                  <p:par>
                    <p:cTn id="87" fill="hold">
                      <p:stCondLst>
                        <p:cond delay="indefinite"/>
                      </p:stCondLst>
                      <p:childTnLst>
                        <p:par>
                          <p:cTn id="88" fill="hold">
                            <p:stCondLst>
                              <p:cond delay="0"/>
                            </p:stCondLst>
                            <p:childTnLst>
                              <p:par>
                                <p:cTn id="89" presetClass="entr" nodeType="clickEffect" presetID="9" grpId="18" fill="hold">
                                  <p:stCondLst>
                                    <p:cond delay="0"/>
                                  </p:stCondLst>
                                  <p:iterate type="el" backwards="0">
                                    <p:tmAbs val="0"/>
                                  </p:iterate>
                                  <p:childTnLst>
                                    <p:set>
                                      <p:cBhvr>
                                        <p:cTn id="90" fill="hold"/>
                                        <p:tgtEl>
                                          <p:spTgt spid="954"/>
                                        </p:tgtEl>
                                        <p:attrNameLst>
                                          <p:attrName>style.visibility</p:attrName>
                                        </p:attrNameLst>
                                      </p:cBhvr>
                                      <p:to>
                                        <p:strVal val="visible"/>
                                      </p:to>
                                    </p:set>
                                    <p:animEffect filter="dissolve" transition="in">
                                      <p:cBhvr>
                                        <p:cTn id="91" dur="199"/>
                                        <p:tgtEl>
                                          <p:spTgt spid="954"/>
                                        </p:tgtEl>
                                      </p:cBhvr>
                                    </p:animEffect>
                                  </p:childTnLst>
                                </p:cTn>
                              </p:par>
                            </p:childTnLst>
                          </p:cTn>
                        </p:par>
                      </p:childTnLst>
                    </p:cTn>
                  </p:par>
                  <p:par>
                    <p:cTn id="92" fill="hold">
                      <p:stCondLst>
                        <p:cond delay="indefinite"/>
                      </p:stCondLst>
                      <p:childTnLst>
                        <p:par>
                          <p:cTn id="93" fill="hold">
                            <p:stCondLst>
                              <p:cond delay="0"/>
                            </p:stCondLst>
                            <p:childTnLst>
                              <p:par>
                                <p:cTn id="94" presetClass="entr" nodeType="clickEffect" presetID="9" grpId="19" fill="hold">
                                  <p:stCondLst>
                                    <p:cond delay="0"/>
                                  </p:stCondLst>
                                  <p:iterate type="el" backwards="0">
                                    <p:tmAbs val="0"/>
                                  </p:iterate>
                                  <p:childTnLst>
                                    <p:set>
                                      <p:cBhvr>
                                        <p:cTn id="95" fill="hold"/>
                                        <p:tgtEl>
                                          <p:spTgt spid="921"/>
                                        </p:tgtEl>
                                        <p:attrNameLst>
                                          <p:attrName>style.visibility</p:attrName>
                                        </p:attrNameLst>
                                      </p:cBhvr>
                                      <p:to>
                                        <p:strVal val="visible"/>
                                      </p:to>
                                    </p:set>
                                    <p:animEffect filter="dissolve" transition="in">
                                      <p:cBhvr>
                                        <p:cTn id="96" dur="199"/>
                                        <p:tgtEl>
                                          <p:spTgt spid="921"/>
                                        </p:tgtEl>
                                      </p:cBhvr>
                                    </p:animEffect>
                                  </p:childTnLst>
                                </p:cTn>
                              </p:par>
                            </p:childTnLst>
                          </p:cTn>
                        </p:par>
                      </p:childTnLst>
                    </p:cTn>
                  </p:par>
                  <p:par>
                    <p:cTn id="97" fill="hold">
                      <p:stCondLst>
                        <p:cond delay="indefinite"/>
                      </p:stCondLst>
                      <p:childTnLst>
                        <p:par>
                          <p:cTn id="98" fill="hold">
                            <p:stCondLst>
                              <p:cond delay="0"/>
                            </p:stCondLst>
                            <p:childTnLst>
                              <p:par>
                                <p:cTn id="99" presetClass="entr" nodeType="clickEffect" presetID="9" grpId="20" fill="hold">
                                  <p:stCondLst>
                                    <p:cond delay="0"/>
                                  </p:stCondLst>
                                  <p:iterate type="el" backwards="0">
                                    <p:tmAbs val="0"/>
                                  </p:iterate>
                                  <p:childTnLst>
                                    <p:set>
                                      <p:cBhvr>
                                        <p:cTn id="100" fill="hold"/>
                                        <p:tgtEl>
                                          <p:spTgt spid="923"/>
                                        </p:tgtEl>
                                        <p:attrNameLst>
                                          <p:attrName>style.visibility</p:attrName>
                                        </p:attrNameLst>
                                      </p:cBhvr>
                                      <p:to>
                                        <p:strVal val="visible"/>
                                      </p:to>
                                    </p:set>
                                    <p:animEffect filter="dissolve" transition="in">
                                      <p:cBhvr>
                                        <p:cTn id="101" dur="199"/>
                                        <p:tgtEl>
                                          <p:spTgt spid="923"/>
                                        </p:tgtEl>
                                      </p:cBhvr>
                                    </p:animEffect>
                                  </p:childTnLst>
                                </p:cTn>
                              </p:par>
                            </p:childTnLst>
                          </p:cTn>
                        </p:par>
                      </p:childTnLst>
                    </p:cTn>
                  </p:par>
                  <p:par>
                    <p:cTn id="102" fill="hold">
                      <p:stCondLst>
                        <p:cond delay="indefinite"/>
                      </p:stCondLst>
                      <p:childTnLst>
                        <p:par>
                          <p:cTn id="103" fill="hold">
                            <p:stCondLst>
                              <p:cond delay="0"/>
                            </p:stCondLst>
                            <p:childTnLst>
                              <p:par>
                                <p:cTn id="104" presetClass="entr" nodeType="clickEffect" presetID="9" grpId="21" fill="hold">
                                  <p:stCondLst>
                                    <p:cond delay="0"/>
                                  </p:stCondLst>
                                  <p:iterate type="el" backwards="0">
                                    <p:tmAbs val="0"/>
                                  </p:iterate>
                                  <p:childTnLst>
                                    <p:set>
                                      <p:cBhvr>
                                        <p:cTn id="105" fill="hold"/>
                                        <p:tgtEl>
                                          <p:spTgt spid="957"/>
                                        </p:tgtEl>
                                        <p:attrNameLst>
                                          <p:attrName>style.visibility</p:attrName>
                                        </p:attrNameLst>
                                      </p:cBhvr>
                                      <p:to>
                                        <p:strVal val="visible"/>
                                      </p:to>
                                    </p:set>
                                    <p:animEffect filter="dissolve" transition="in">
                                      <p:cBhvr>
                                        <p:cTn id="106" dur="199"/>
                                        <p:tgtEl>
                                          <p:spTgt spid="957"/>
                                        </p:tgtEl>
                                      </p:cBhvr>
                                    </p:animEffect>
                                  </p:childTnLst>
                                </p:cTn>
                              </p:par>
                            </p:childTnLst>
                          </p:cTn>
                        </p:par>
                      </p:childTnLst>
                    </p:cTn>
                  </p:par>
                  <p:par>
                    <p:cTn id="107" fill="hold">
                      <p:stCondLst>
                        <p:cond delay="indefinite"/>
                      </p:stCondLst>
                      <p:childTnLst>
                        <p:par>
                          <p:cTn id="108" fill="hold">
                            <p:stCondLst>
                              <p:cond delay="0"/>
                            </p:stCondLst>
                            <p:childTnLst>
                              <p:par>
                                <p:cTn id="109" presetClass="entr" nodeType="clickEffect" presetID="9" grpId="22" fill="hold">
                                  <p:stCondLst>
                                    <p:cond delay="0"/>
                                  </p:stCondLst>
                                  <p:iterate type="el" backwards="0">
                                    <p:tmAbs val="0"/>
                                  </p:iterate>
                                  <p:childTnLst>
                                    <p:set>
                                      <p:cBhvr>
                                        <p:cTn id="110" fill="hold"/>
                                        <p:tgtEl>
                                          <p:spTgt spid="924"/>
                                        </p:tgtEl>
                                        <p:attrNameLst>
                                          <p:attrName>style.visibility</p:attrName>
                                        </p:attrNameLst>
                                      </p:cBhvr>
                                      <p:to>
                                        <p:strVal val="visible"/>
                                      </p:to>
                                    </p:set>
                                    <p:animEffect filter="dissolve" transition="in">
                                      <p:cBhvr>
                                        <p:cTn id="111" dur="199"/>
                                        <p:tgtEl>
                                          <p:spTgt spid="924"/>
                                        </p:tgtEl>
                                      </p:cBhvr>
                                    </p:animEffect>
                                  </p:childTnLst>
                                </p:cTn>
                              </p:par>
                            </p:childTnLst>
                          </p:cTn>
                        </p:par>
                      </p:childTnLst>
                    </p:cTn>
                  </p:par>
                  <p:par>
                    <p:cTn id="112" fill="hold">
                      <p:stCondLst>
                        <p:cond delay="indefinite"/>
                      </p:stCondLst>
                      <p:childTnLst>
                        <p:par>
                          <p:cTn id="113" fill="hold">
                            <p:stCondLst>
                              <p:cond delay="0"/>
                            </p:stCondLst>
                            <p:childTnLst>
                              <p:par>
                                <p:cTn id="114" presetClass="entr" nodeType="clickEffect" presetID="9" grpId="23" fill="hold">
                                  <p:stCondLst>
                                    <p:cond delay="0"/>
                                  </p:stCondLst>
                                  <p:iterate type="el" backwards="0">
                                    <p:tmAbs val="0"/>
                                  </p:iterate>
                                  <p:childTnLst>
                                    <p:set>
                                      <p:cBhvr>
                                        <p:cTn id="115" fill="hold"/>
                                        <p:tgtEl>
                                          <p:spTgt spid="928"/>
                                        </p:tgtEl>
                                        <p:attrNameLst>
                                          <p:attrName>style.visibility</p:attrName>
                                        </p:attrNameLst>
                                      </p:cBhvr>
                                      <p:to>
                                        <p:strVal val="visible"/>
                                      </p:to>
                                    </p:set>
                                    <p:animEffect filter="dissolve" transition="in">
                                      <p:cBhvr>
                                        <p:cTn id="116" dur="199"/>
                                        <p:tgtEl>
                                          <p:spTgt spid="928"/>
                                        </p:tgtEl>
                                      </p:cBhvr>
                                    </p:animEffect>
                                  </p:childTnLst>
                                </p:cTn>
                              </p:par>
                            </p:childTnLst>
                          </p:cTn>
                        </p:par>
                      </p:childTnLst>
                    </p:cTn>
                  </p:par>
                  <p:par>
                    <p:cTn id="117" fill="hold">
                      <p:stCondLst>
                        <p:cond delay="indefinite"/>
                      </p:stCondLst>
                      <p:childTnLst>
                        <p:par>
                          <p:cTn id="118" fill="hold">
                            <p:stCondLst>
                              <p:cond delay="0"/>
                            </p:stCondLst>
                            <p:childTnLst>
                              <p:par>
                                <p:cTn id="119" presetClass="entr" nodeType="clickEffect" presetID="9" grpId="24" fill="hold">
                                  <p:stCondLst>
                                    <p:cond delay="0"/>
                                  </p:stCondLst>
                                  <p:iterate type="el" backwards="0">
                                    <p:tmAbs val="0"/>
                                  </p:iterate>
                                  <p:childTnLst>
                                    <p:set>
                                      <p:cBhvr>
                                        <p:cTn id="120" fill="hold"/>
                                        <p:tgtEl>
                                          <p:spTgt spid="929"/>
                                        </p:tgtEl>
                                        <p:attrNameLst>
                                          <p:attrName>style.visibility</p:attrName>
                                        </p:attrNameLst>
                                      </p:cBhvr>
                                      <p:to>
                                        <p:strVal val="visible"/>
                                      </p:to>
                                    </p:set>
                                    <p:animEffect filter="dissolve" transition="in">
                                      <p:cBhvr>
                                        <p:cTn id="121" dur="199"/>
                                        <p:tgtEl>
                                          <p:spTgt spid="929"/>
                                        </p:tgtEl>
                                      </p:cBhvr>
                                    </p:animEffect>
                                  </p:childTnLst>
                                </p:cTn>
                              </p:par>
                            </p:childTnLst>
                          </p:cTn>
                        </p:par>
                      </p:childTnLst>
                    </p:cTn>
                  </p:par>
                  <p:par>
                    <p:cTn id="122" fill="hold">
                      <p:stCondLst>
                        <p:cond delay="indefinite"/>
                      </p:stCondLst>
                      <p:childTnLst>
                        <p:par>
                          <p:cTn id="123" fill="hold">
                            <p:stCondLst>
                              <p:cond delay="0"/>
                            </p:stCondLst>
                            <p:childTnLst>
                              <p:par>
                                <p:cTn id="124" presetClass="entr" nodeType="clickEffect" presetID="9" grpId="25" fill="hold">
                                  <p:stCondLst>
                                    <p:cond delay="0"/>
                                  </p:stCondLst>
                                  <p:iterate type="el" backwards="0">
                                    <p:tmAbs val="0"/>
                                  </p:iterate>
                                  <p:childTnLst>
                                    <p:set>
                                      <p:cBhvr>
                                        <p:cTn id="125" fill="hold"/>
                                        <p:tgtEl>
                                          <p:spTgt spid="939"/>
                                        </p:tgtEl>
                                        <p:attrNameLst>
                                          <p:attrName>style.visibility</p:attrName>
                                        </p:attrNameLst>
                                      </p:cBhvr>
                                      <p:to>
                                        <p:strVal val="visible"/>
                                      </p:to>
                                    </p:set>
                                    <p:animEffect filter="dissolve" transition="in">
                                      <p:cBhvr>
                                        <p:cTn id="126" dur="199"/>
                                        <p:tgtEl>
                                          <p:spTgt spid="939"/>
                                        </p:tgtEl>
                                      </p:cBhvr>
                                    </p:animEffect>
                                  </p:childTnLst>
                                </p:cTn>
                              </p:par>
                            </p:childTnLst>
                          </p:cTn>
                        </p:par>
                      </p:childTnLst>
                    </p:cTn>
                  </p:par>
                  <p:par>
                    <p:cTn id="127" fill="hold">
                      <p:stCondLst>
                        <p:cond delay="indefinite"/>
                      </p:stCondLst>
                      <p:childTnLst>
                        <p:par>
                          <p:cTn id="128" fill="hold">
                            <p:stCondLst>
                              <p:cond delay="0"/>
                            </p:stCondLst>
                            <p:childTnLst>
                              <p:par>
                                <p:cTn id="129" presetClass="entr" nodeType="clickEffect" presetID="9" grpId="26" fill="hold">
                                  <p:stCondLst>
                                    <p:cond delay="0"/>
                                  </p:stCondLst>
                                  <p:iterate type="el" backwards="0">
                                    <p:tmAbs val="0"/>
                                  </p:iterate>
                                  <p:childTnLst>
                                    <p:set>
                                      <p:cBhvr>
                                        <p:cTn id="130" fill="hold"/>
                                        <p:tgtEl>
                                          <p:spTgt spid="935"/>
                                        </p:tgtEl>
                                        <p:attrNameLst>
                                          <p:attrName>style.visibility</p:attrName>
                                        </p:attrNameLst>
                                      </p:cBhvr>
                                      <p:to>
                                        <p:strVal val="visible"/>
                                      </p:to>
                                    </p:set>
                                    <p:animEffect filter="dissolve" transition="in">
                                      <p:cBhvr>
                                        <p:cTn id="131" dur="199"/>
                                        <p:tgtEl>
                                          <p:spTgt spid="935"/>
                                        </p:tgtEl>
                                      </p:cBhvr>
                                    </p:animEffect>
                                  </p:childTnLst>
                                </p:cTn>
                              </p:par>
                            </p:childTnLst>
                          </p:cTn>
                        </p:par>
                      </p:childTnLst>
                    </p:cTn>
                  </p:par>
                  <p:par>
                    <p:cTn id="132" fill="hold">
                      <p:stCondLst>
                        <p:cond delay="indefinite"/>
                      </p:stCondLst>
                      <p:childTnLst>
                        <p:par>
                          <p:cTn id="133" fill="hold">
                            <p:stCondLst>
                              <p:cond delay="0"/>
                            </p:stCondLst>
                            <p:childTnLst>
                              <p:par>
                                <p:cTn id="134" presetClass="entr" nodeType="clickEffect" presetID="9" grpId="27" fill="hold">
                                  <p:stCondLst>
                                    <p:cond delay="0"/>
                                  </p:stCondLst>
                                  <p:iterate type="el" backwards="0">
                                    <p:tmAbs val="0"/>
                                  </p:iterate>
                                  <p:childTnLst>
                                    <p:set>
                                      <p:cBhvr>
                                        <p:cTn id="135" fill="hold"/>
                                        <p:tgtEl>
                                          <p:spTgt spid="956"/>
                                        </p:tgtEl>
                                        <p:attrNameLst>
                                          <p:attrName>style.visibility</p:attrName>
                                        </p:attrNameLst>
                                      </p:cBhvr>
                                      <p:to>
                                        <p:strVal val="visible"/>
                                      </p:to>
                                    </p:set>
                                    <p:animEffect filter="dissolve" transition="in">
                                      <p:cBhvr>
                                        <p:cTn id="136" dur="199"/>
                                        <p:tgtEl>
                                          <p:spTgt spid="9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1" grpId="12"/>
      <p:bldP build="whole" bldLvl="1" animBg="1" rev="0" advAuto="0" spid="923" grpId="20"/>
      <p:bldP build="whole" bldLvl="1" animBg="1" rev="0" advAuto="0" spid="955" grpId="1"/>
      <p:bldP build="whole" bldLvl="1" animBg="1" rev="0" advAuto="0" spid="929" grpId="24"/>
      <p:bldP build="whole" bldLvl="1" animBg="1" rev="0" advAuto="0" spid="940" grpId="2"/>
      <p:bldP build="whole" bldLvl="1" animBg="1" rev="0" advAuto="0" spid="946" grpId="3"/>
      <p:bldP build="whole" bldLvl="1" animBg="1" rev="0" advAuto="0" spid="922" grpId="14"/>
      <p:bldP build="whole" bldLvl="1" animBg="1" rev="0" advAuto="0" spid="953" grpId="9"/>
      <p:bldP build="whole" bldLvl="1" animBg="1" rev="0" advAuto="0" spid="952" grpId="7"/>
      <p:bldP build="whole" bldLvl="1" animBg="1" rev="0" advAuto="0" spid="914" grpId="10"/>
      <p:bldP build="whole" bldLvl="1" animBg="1" rev="0" advAuto="0" spid="930" grpId="11"/>
      <p:bldP build="whole" bldLvl="1" animBg="1" rev="0" advAuto="0" spid="924" grpId="22"/>
      <p:bldP build="whole" bldLvl="1" animBg="1" rev="0" advAuto="0" spid="950" grpId="6"/>
      <p:bldP build="whole" bldLvl="1" animBg="1" rev="0" advAuto="0" spid="957" grpId="21"/>
      <p:bldP build="whole" bldLvl="1" animBg="1" rev="0" advAuto="0" spid="935" grpId="26"/>
      <p:bldP build="whole" bldLvl="1" animBg="1" rev="0" advAuto="0" spid="943" grpId="4"/>
      <p:bldP build="whole" bldLvl="1" animBg="1" rev="0" advAuto="0" spid="949" grpId="5"/>
      <p:bldP build="whole" bldLvl="1" animBg="1" rev="0" advAuto="0" spid="921" grpId="19"/>
      <p:bldP build="whole" bldLvl="1" animBg="1" rev="0" advAuto="0" spid="951" grpId="8"/>
      <p:bldP build="whole" bldLvl="1" animBg="1" rev="0" advAuto="0" spid="920" grpId="17"/>
      <p:bldP build="whole" bldLvl="1" animBg="1" rev="0" advAuto="0" spid="928" grpId="23"/>
      <p:bldP build="whole" bldLvl="1" animBg="1" rev="0" advAuto="0" spid="939" grpId="25"/>
      <p:bldP build="whole" bldLvl="1" animBg="1" rev="0" advAuto="0" spid="919" grpId="16"/>
      <p:bldP build="whole" bldLvl="1" animBg="1" rev="0" advAuto="0" spid="954" grpId="18"/>
      <p:bldP build="whole" bldLvl="1" animBg="1" rev="0" advAuto="0" spid="956" grpId="27"/>
      <p:bldP build="whole" bldLvl="1" animBg="1" rev="0" advAuto="0" spid="918" grpId="13"/>
      <p:bldP build="whole" bldLvl="1" animBg="1" rev="0" advAuto="0" spid="917" grpId="15"/>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1" name="VLSM"/>
          <p:cNvSpPr txBox="1"/>
          <p:nvPr>
            <p:ph type="title"/>
          </p:nvPr>
        </p:nvSpPr>
        <p:spPr>
          <a:xfrm>
            <a:off x="4806967" y="100908"/>
            <a:ext cx="3390867" cy="1360959"/>
          </a:xfrm>
          <a:prstGeom prst="rect">
            <a:avLst/>
          </a:prstGeom>
        </p:spPr>
        <p:txBody>
          <a:bodyPr/>
          <a:lstStyle/>
          <a:p>
            <a:pPr/>
            <a:r>
              <a:t>VLSM</a:t>
            </a:r>
          </a:p>
        </p:txBody>
      </p:sp>
      <p:sp>
        <p:nvSpPr>
          <p:cNvPr id="962" name="Oval"/>
          <p:cNvSpPr/>
          <p:nvPr/>
        </p:nvSpPr>
        <p:spPr>
          <a:xfrm>
            <a:off x="11443583" y="8259160"/>
            <a:ext cx="1304080" cy="1360959"/>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963" name="192.168.2.0/24"/>
          <p:cNvSpPr txBox="1"/>
          <p:nvPr/>
        </p:nvSpPr>
        <p:spPr>
          <a:xfrm>
            <a:off x="76882" y="2705040"/>
            <a:ext cx="231739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192.168.2.0/24</a:t>
            </a:r>
          </a:p>
        </p:txBody>
      </p:sp>
      <p:sp>
        <p:nvSpPr>
          <p:cNvPr id="964" name="0"/>
          <p:cNvSpPr txBox="1"/>
          <p:nvPr/>
        </p:nvSpPr>
        <p:spPr>
          <a:xfrm>
            <a:off x="11954850" y="7819882"/>
            <a:ext cx="29789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a:lvl1pPr>
          </a:lstStyle>
          <a:p>
            <a:pPr/>
            <a:r>
              <a:t>0</a:t>
            </a:r>
          </a:p>
        </p:txBody>
      </p:sp>
      <p:sp>
        <p:nvSpPr>
          <p:cNvPr id="965" name="256"/>
          <p:cNvSpPr txBox="1"/>
          <p:nvPr/>
        </p:nvSpPr>
        <p:spPr>
          <a:xfrm>
            <a:off x="11843605" y="7502293"/>
            <a:ext cx="51678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256</a:t>
            </a:r>
          </a:p>
        </p:txBody>
      </p:sp>
      <p:sp>
        <p:nvSpPr>
          <p:cNvPr id="966" name="255.255.255.0"/>
          <p:cNvSpPr txBox="1"/>
          <p:nvPr/>
        </p:nvSpPr>
        <p:spPr>
          <a:xfrm>
            <a:off x="86697" y="3183723"/>
            <a:ext cx="222560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255.255.255.0</a:t>
            </a:r>
          </a:p>
        </p:txBody>
      </p:sp>
      <p:sp>
        <p:nvSpPr>
          <p:cNvPr id="967" name="11111111.11111111.11111111.00000000"/>
          <p:cNvSpPr txBox="1"/>
          <p:nvPr/>
        </p:nvSpPr>
        <p:spPr>
          <a:xfrm>
            <a:off x="100500" y="3662406"/>
            <a:ext cx="626460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11111111.11111111.11111111.00000000</a:t>
            </a:r>
          </a:p>
        </p:txBody>
      </p:sp>
      <p:sp>
        <p:nvSpPr>
          <p:cNvPr id="968" name="11111111.11111111.11111111"/>
          <p:cNvSpPr txBox="1"/>
          <p:nvPr/>
        </p:nvSpPr>
        <p:spPr>
          <a:xfrm>
            <a:off x="103451" y="4235450"/>
            <a:ext cx="470408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a:t>
            </a:r>
          </a:p>
        </p:txBody>
      </p:sp>
      <p:sp>
        <p:nvSpPr>
          <p:cNvPr id="969" name="0000000"/>
          <p:cNvSpPr txBox="1"/>
          <p:nvPr/>
        </p:nvSpPr>
        <p:spPr>
          <a:xfrm>
            <a:off x="4927249" y="4235450"/>
            <a:ext cx="139943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0000000</a:t>
            </a:r>
          </a:p>
        </p:txBody>
      </p:sp>
      <p:sp>
        <p:nvSpPr>
          <p:cNvPr id="970" name="255.255.255.128"/>
          <p:cNvSpPr txBox="1"/>
          <p:nvPr/>
        </p:nvSpPr>
        <p:spPr>
          <a:xfrm>
            <a:off x="151409" y="4874781"/>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255.255.255.128</a:t>
            </a:r>
          </a:p>
        </p:txBody>
      </p:sp>
      <p:grpSp>
        <p:nvGrpSpPr>
          <p:cNvPr id="974" name="Group"/>
          <p:cNvGrpSpPr/>
          <p:nvPr/>
        </p:nvGrpSpPr>
        <p:grpSpPr>
          <a:xfrm>
            <a:off x="5053485" y="7232294"/>
            <a:ext cx="2010112" cy="1504914"/>
            <a:chOff x="148945" y="247649"/>
            <a:chExt cx="2010111" cy="1504912"/>
          </a:xfrm>
        </p:grpSpPr>
        <p:sp>
          <p:nvSpPr>
            <p:cNvPr id="971" name="2"/>
            <p:cNvSpPr/>
            <p:nvPr/>
          </p:nvSpPr>
          <p:spPr>
            <a:xfrm>
              <a:off x="148945"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972" name="6"/>
            <p:cNvSpPr/>
            <p:nvPr/>
          </p:nvSpPr>
          <p:spPr>
            <a:xfrm>
              <a:off x="346253" y="2476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6</a:t>
              </a:r>
            </a:p>
          </p:txBody>
        </p:sp>
        <p:sp>
          <p:nvSpPr>
            <p:cNvPr id="973" name="= 64"/>
            <p:cNvSpPr/>
            <p:nvPr/>
          </p:nvSpPr>
          <p:spPr>
            <a:xfrm>
              <a:off x="889056"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64</a:t>
              </a:r>
            </a:p>
          </p:txBody>
        </p:sp>
      </p:grpSp>
      <p:sp>
        <p:nvSpPr>
          <p:cNvPr id="975" name="INC = 64"/>
          <p:cNvSpPr txBox="1"/>
          <p:nvPr/>
        </p:nvSpPr>
        <p:spPr>
          <a:xfrm>
            <a:off x="276403" y="7319768"/>
            <a:ext cx="14516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64</a:t>
            </a:r>
          </a:p>
        </p:txBody>
      </p:sp>
      <p:sp>
        <p:nvSpPr>
          <p:cNvPr id="976" name="CIDR"/>
          <p:cNvSpPr txBox="1"/>
          <p:nvPr/>
        </p:nvSpPr>
        <p:spPr>
          <a:xfrm>
            <a:off x="2402246" y="2127162"/>
            <a:ext cx="90314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CIDR</a:t>
            </a:r>
          </a:p>
        </p:txBody>
      </p:sp>
      <p:sp>
        <p:nvSpPr>
          <p:cNvPr id="977" name="Oval"/>
          <p:cNvSpPr/>
          <p:nvPr/>
        </p:nvSpPr>
        <p:spPr>
          <a:xfrm rot="18674821">
            <a:off x="1799098" y="2109820"/>
            <a:ext cx="1617611" cy="1147933"/>
          </a:xfrm>
          <a:prstGeom prst="ellipse">
            <a:avLst/>
          </a:prstGeom>
          <a:blipFill>
            <a:blip r:embed="rId4">
              <a:alphaModFix amt="38813"/>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989" name="Group"/>
          <p:cNvGrpSpPr/>
          <p:nvPr/>
        </p:nvGrpSpPr>
        <p:grpSpPr>
          <a:xfrm>
            <a:off x="7837183" y="153403"/>
            <a:ext cx="4850523" cy="3281084"/>
            <a:chOff x="0" y="0"/>
            <a:chExt cx="4850521" cy="3281083"/>
          </a:xfrm>
        </p:grpSpPr>
        <p:pic>
          <p:nvPicPr>
            <p:cNvPr id="978" name="networks.png" descr="networks.png"/>
            <p:cNvPicPr>
              <a:picLocks noChangeAspect="1"/>
            </p:cNvPicPr>
            <p:nvPr/>
          </p:nvPicPr>
          <p:blipFill>
            <a:blip r:embed="rId5">
              <a:extLst/>
            </a:blip>
            <a:stretch>
              <a:fillRect/>
            </a:stretch>
          </p:blipFill>
          <p:spPr>
            <a:xfrm>
              <a:off x="589013" y="0"/>
              <a:ext cx="3495022" cy="2962148"/>
            </a:xfrm>
            <a:prstGeom prst="rect">
              <a:avLst/>
            </a:prstGeom>
            <a:ln w="12700" cap="flat">
              <a:noFill/>
              <a:miter lim="400000"/>
            </a:ln>
            <a:effectLst/>
          </p:spPr>
        </p:pic>
        <p:sp>
          <p:nvSpPr>
            <p:cNvPr id="979" name="Rectangle"/>
            <p:cNvSpPr/>
            <p:nvPr/>
          </p:nvSpPr>
          <p:spPr>
            <a:xfrm>
              <a:off x="2728467" y="638164"/>
              <a:ext cx="665075" cy="393701"/>
            </a:xfrm>
            <a:prstGeom prst="rect">
              <a:avLst/>
            </a:prstGeom>
            <a:blipFill rotWithShape="1">
              <a:blip r:embed="rId6">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80" name="50"/>
            <p:cNvSpPr txBox="1"/>
            <p:nvPr/>
          </p:nvSpPr>
          <p:spPr>
            <a:xfrm>
              <a:off x="2762979" y="489605"/>
              <a:ext cx="6227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50</a:t>
              </a:r>
            </a:p>
          </p:txBody>
        </p:sp>
        <p:sp>
          <p:nvSpPr>
            <p:cNvPr id="981" name="Rectangle"/>
            <p:cNvSpPr/>
            <p:nvPr/>
          </p:nvSpPr>
          <p:spPr>
            <a:xfrm>
              <a:off x="4185448" y="2142586"/>
              <a:ext cx="665074" cy="393701"/>
            </a:xfrm>
            <a:prstGeom prst="rect">
              <a:avLst/>
            </a:prstGeom>
            <a:blipFill rotWithShape="1">
              <a:blip r:embed="rId7">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82" name="25"/>
            <p:cNvSpPr txBox="1"/>
            <p:nvPr/>
          </p:nvSpPr>
          <p:spPr>
            <a:xfrm>
              <a:off x="4205064" y="2014948"/>
              <a:ext cx="6227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a:t>
              </a:r>
            </a:p>
          </p:txBody>
        </p:sp>
        <p:sp>
          <p:nvSpPr>
            <p:cNvPr id="983" name="Rectangle"/>
            <p:cNvSpPr/>
            <p:nvPr/>
          </p:nvSpPr>
          <p:spPr>
            <a:xfrm>
              <a:off x="61467" y="2771764"/>
              <a:ext cx="804775" cy="393701"/>
            </a:xfrm>
            <a:prstGeom prst="rect">
              <a:avLst/>
            </a:prstGeom>
            <a:blipFill rotWithShape="1">
              <a:blip r:embed="rId8">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984" name="100"/>
            <p:cNvSpPr txBox="1"/>
            <p:nvPr/>
          </p:nvSpPr>
          <p:spPr>
            <a:xfrm>
              <a:off x="-1" y="2633383"/>
              <a:ext cx="87691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a:t>
              </a:r>
            </a:p>
          </p:txBody>
        </p:sp>
        <p:sp>
          <p:nvSpPr>
            <p:cNvPr id="985" name="Line"/>
            <p:cNvSpPr/>
            <p:nvPr/>
          </p:nvSpPr>
          <p:spPr>
            <a:xfrm>
              <a:off x="2315717" y="1148379"/>
              <a:ext cx="632341" cy="747940"/>
            </a:xfrm>
            <a:prstGeom prst="line">
              <a:avLst/>
            </a:prstGeom>
            <a:noFill/>
            <a:ln w="50800" cap="flat">
              <a:solidFill>
                <a:schemeClr val="accent5"/>
              </a:solidFill>
              <a:prstDash val="solid"/>
              <a:miter lim="400000"/>
            </a:ln>
            <a:effectLst/>
          </p:spPr>
          <p:txBody>
            <a:bodyPr wrap="square" lIns="50800" tIns="50800" rIns="50800" bIns="50800" numCol="1" anchor="ctr">
              <a:noAutofit/>
            </a:bodyPr>
            <a:lstStyle/>
            <a:p>
              <a:pPr>
                <a:defRPr sz="2400"/>
              </a:pPr>
            </a:p>
          </p:txBody>
        </p:sp>
        <p:sp>
          <p:nvSpPr>
            <p:cNvPr id="986" name="Line"/>
            <p:cNvSpPr/>
            <p:nvPr/>
          </p:nvSpPr>
          <p:spPr>
            <a:xfrm flipH="1">
              <a:off x="1512958" y="1148379"/>
              <a:ext cx="529711" cy="703490"/>
            </a:xfrm>
            <a:prstGeom prst="line">
              <a:avLst/>
            </a:prstGeom>
            <a:noFill/>
            <a:ln w="50800" cap="flat">
              <a:solidFill>
                <a:schemeClr val="accent5"/>
              </a:solidFill>
              <a:prstDash val="solid"/>
              <a:miter lim="400000"/>
            </a:ln>
            <a:effectLst/>
          </p:spPr>
          <p:txBody>
            <a:bodyPr wrap="square" lIns="50800" tIns="50800" rIns="50800" bIns="50800" numCol="1" anchor="ctr">
              <a:noAutofit/>
            </a:bodyPr>
            <a:lstStyle/>
            <a:p>
              <a:pPr>
                <a:defRPr sz="2400"/>
              </a:pPr>
            </a:p>
          </p:txBody>
        </p:sp>
        <p:sp>
          <p:nvSpPr>
            <p:cNvPr id="987" name="Line"/>
            <p:cNvSpPr/>
            <p:nvPr/>
          </p:nvSpPr>
          <p:spPr>
            <a:xfrm flipH="1" flipV="1">
              <a:off x="1665358" y="1953468"/>
              <a:ext cx="1101211" cy="33112"/>
            </a:xfrm>
            <a:prstGeom prst="line">
              <a:avLst/>
            </a:prstGeom>
            <a:noFill/>
            <a:ln w="50800" cap="flat">
              <a:solidFill>
                <a:schemeClr val="accent5"/>
              </a:solidFill>
              <a:prstDash val="solid"/>
              <a:miter lim="400000"/>
            </a:ln>
            <a:effectLst/>
          </p:spPr>
          <p:txBody>
            <a:bodyPr wrap="square" lIns="50800" tIns="50800" rIns="50800" bIns="50800" numCol="1" anchor="ctr">
              <a:noAutofit/>
            </a:bodyPr>
            <a:lstStyle/>
            <a:p>
              <a:pPr>
                <a:defRPr sz="2400"/>
              </a:pPr>
            </a:p>
          </p:txBody>
        </p:sp>
        <p:sp>
          <p:nvSpPr>
            <p:cNvPr id="988" name="6 db Hálózat"/>
            <p:cNvSpPr txBox="1"/>
            <p:nvPr/>
          </p:nvSpPr>
          <p:spPr>
            <a:xfrm>
              <a:off x="2262656" y="2682217"/>
              <a:ext cx="2367840"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100"/>
              </a:lvl1pPr>
            </a:lstStyle>
            <a:p>
              <a:pPr/>
              <a:r>
                <a:t>6 db Hálózat</a:t>
              </a:r>
            </a:p>
          </p:txBody>
        </p:sp>
      </p:grpSp>
      <p:sp>
        <p:nvSpPr>
          <p:cNvPr id="990" name="1"/>
          <p:cNvSpPr txBox="1"/>
          <p:nvPr/>
        </p:nvSpPr>
        <p:spPr>
          <a:xfrm>
            <a:off x="4749074" y="4232980"/>
            <a:ext cx="29789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1</a:t>
            </a:r>
          </a:p>
        </p:txBody>
      </p:sp>
      <p:grpSp>
        <p:nvGrpSpPr>
          <p:cNvPr id="993" name="Group"/>
          <p:cNvGrpSpPr/>
          <p:nvPr/>
        </p:nvGrpSpPr>
        <p:grpSpPr>
          <a:xfrm>
            <a:off x="6326979" y="2120809"/>
            <a:ext cx="1636269" cy="1042123"/>
            <a:chOff x="0" y="0"/>
            <a:chExt cx="1636267" cy="1042121"/>
          </a:xfrm>
        </p:grpSpPr>
        <p:sp>
          <p:nvSpPr>
            <p:cNvPr id="991" name="7 felezés"/>
            <p:cNvSpPr txBox="1"/>
            <p:nvPr/>
          </p:nvSpPr>
          <p:spPr>
            <a:xfrm>
              <a:off x="0" y="0"/>
              <a:ext cx="163626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800"/>
              </a:pPr>
              <a:r>
                <a:rPr>
                  <a:solidFill>
                    <a:schemeClr val="accent5"/>
                  </a:solidFill>
                </a:rPr>
                <a:t>7</a:t>
              </a:r>
              <a:r>
                <a:t> felezés </a:t>
              </a:r>
            </a:p>
          </p:txBody>
        </p:sp>
        <p:sp>
          <p:nvSpPr>
            <p:cNvPr id="992" name="Line"/>
            <p:cNvSpPr/>
            <p:nvPr/>
          </p:nvSpPr>
          <p:spPr>
            <a:xfrm>
              <a:off x="914311" y="534313"/>
              <a:ext cx="507809" cy="50780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994" name="0000000"/>
          <p:cNvSpPr txBox="1"/>
          <p:nvPr/>
        </p:nvSpPr>
        <p:spPr>
          <a:xfrm>
            <a:off x="4927249" y="4802765"/>
            <a:ext cx="139943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0000000</a:t>
            </a:r>
          </a:p>
        </p:txBody>
      </p:sp>
      <p:sp>
        <p:nvSpPr>
          <p:cNvPr id="995" name="Net ID"/>
          <p:cNvSpPr txBox="1"/>
          <p:nvPr/>
        </p:nvSpPr>
        <p:spPr>
          <a:xfrm>
            <a:off x="7143507" y="3612163"/>
            <a:ext cx="105008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Net ID</a:t>
            </a:r>
          </a:p>
        </p:txBody>
      </p:sp>
      <p:sp>
        <p:nvSpPr>
          <p:cNvPr id="996" name="LBA"/>
          <p:cNvSpPr txBox="1"/>
          <p:nvPr/>
        </p:nvSpPr>
        <p:spPr>
          <a:xfrm>
            <a:off x="11692967" y="3610863"/>
            <a:ext cx="7383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LBA</a:t>
            </a:r>
          </a:p>
        </p:txBody>
      </p:sp>
      <p:sp>
        <p:nvSpPr>
          <p:cNvPr id="997" name="Valid IP"/>
          <p:cNvSpPr txBox="1"/>
          <p:nvPr/>
        </p:nvSpPr>
        <p:spPr>
          <a:xfrm>
            <a:off x="9537694" y="3612163"/>
            <a:ext cx="12151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Valid IP</a:t>
            </a:r>
          </a:p>
        </p:txBody>
      </p:sp>
      <p:sp>
        <p:nvSpPr>
          <p:cNvPr id="998" name="192.168.2.0"/>
          <p:cNvSpPr txBox="1"/>
          <p:nvPr/>
        </p:nvSpPr>
        <p:spPr>
          <a:xfrm>
            <a:off x="6891742" y="4132967"/>
            <a:ext cx="185841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192.168.2.0</a:t>
            </a:r>
          </a:p>
        </p:txBody>
      </p:sp>
      <p:sp>
        <p:nvSpPr>
          <p:cNvPr id="999" name="Line"/>
          <p:cNvSpPr/>
          <p:nvPr/>
        </p:nvSpPr>
        <p:spPr>
          <a:xfrm>
            <a:off x="227531" y="4798379"/>
            <a:ext cx="4760745"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000" name="Line"/>
          <p:cNvSpPr/>
          <p:nvPr/>
        </p:nvSpPr>
        <p:spPr>
          <a:xfrm>
            <a:off x="8602983" y="3844946"/>
            <a:ext cx="1" cy="3823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001" name="192.168.2."/>
          <p:cNvSpPr txBox="1"/>
          <p:nvPr/>
        </p:nvSpPr>
        <p:spPr>
          <a:xfrm>
            <a:off x="6894637" y="4589868"/>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pic>
        <p:nvPicPr>
          <p:cNvPr id="1002" name="felkor.png" descr="felkor.png"/>
          <p:cNvPicPr>
            <a:picLocks noChangeAspect="1"/>
          </p:cNvPicPr>
          <p:nvPr/>
        </p:nvPicPr>
        <p:blipFill>
          <a:blip r:embed="rId9">
            <a:extLst/>
          </a:blip>
          <a:stretch>
            <a:fillRect/>
          </a:stretch>
        </p:blipFill>
        <p:spPr>
          <a:xfrm>
            <a:off x="11404077" y="8233760"/>
            <a:ext cx="1399439" cy="1399440"/>
          </a:xfrm>
          <a:prstGeom prst="rect">
            <a:avLst/>
          </a:prstGeom>
          <a:ln w="12700">
            <a:miter lim="400000"/>
          </a:ln>
        </p:spPr>
      </p:pic>
      <p:grpSp>
        <p:nvGrpSpPr>
          <p:cNvPr id="1005" name="Group"/>
          <p:cNvGrpSpPr/>
          <p:nvPr/>
        </p:nvGrpSpPr>
        <p:grpSpPr>
          <a:xfrm>
            <a:off x="11259061" y="931807"/>
            <a:ext cx="1636269" cy="719210"/>
            <a:chOff x="0" y="0"/>
            <a:chExt cx="1636267" cy="719208"/>
          </a:xfrm>
        </p:grpSpPr>
        <p:sp>
          <p:nvSpPr>
            <p:cNvPr id="1003" name="6 felezés"/>
            <p:cNvSpPr txBox="1"/>
            <p:nvPr/>
          </p:nvSpPr>
          <p:spPr>
            <a:xfrm>
              <a:off x="0" y="185808"/>
              <a:ext cx="163626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800"/>
              </a:pPr>
              <a:r>
                <a:rPr>
                  <a:solidFill>
                    <a:schemeClr val="accent5"/>
                  </a:solidFill>
                </a:rPr>
                <a:t>6</a:t>
              </a:r>
              <a:r>
                <a:t> felezés </a:t>
              </a:r>
            </a:p>
          </p:txBody>
        </p:sp>
        <p:sp>
          <p:nvSpPr>
            <p:cNvPr id="1004" name="Line"/>
            <p:cNvSpPr/>
            <p:nvPr/>
          </p:nvSpPr>
          <p:spPr>
            <a:xfrm>
              <a:off x="120521" y="-1"/>
              <a:ext cx="321343" cy="235283"/>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1006" name="11111111.11111111.11111111"/>
          <p:cNvSpPr txBox="1"/>
          <p:nvPr/>
        </p:nvSpPr>
        <p:spPr>
          <a:xfrm>
            <a:off x="130099" y="6056495"/>
            <a:ext cx="470408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a:t>
            </a:r>
          </a:p>
        </p:txBody>
      </p:sp>
      <p:sp>
        <p:nvSpPr>
          <p:cNvPr id="1007" name="000000"/>
          <p:cNvSpPr txBox="1"/>
          <p:nvPr/>
        </p:nvSpPr>
        <p:spPr>
          <a:xfrm>
            <a:off x="5147293" y="6056495"/>
            <a:ext cx="121584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000000</a:t>
            </a:r>
          </a:p>
        </p:txBody>
      </p:sp>
      <p:sp>
        <p:nvSpPr>
          <p:cNvPr id="1008" name="255.255.255.192"/>
          <p:cNvSpPr txBox="1"/>
          <p:nvPr/>
        </p:nvSpPr>
        <p:spPr>
          <a:xfrm>
            <a:off x="139957" y="6695827"/>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255.255.255.192</a:t>
            </a:r>
          </a:p>
        </p:txBody>
      </p:sp>
      <p:sp>
        <p:nvSpPr>
          <p:cNvPr id="1009" name="000000"/>
          <p:cNvSpPr txBox="1"/>
          <p:nvPr/>
        </p:nvSpPr>
        <p:spPr>
          <a:xfrm>
            <a:off x="5134593" y="6623811"/>
            <a:ext cx="121584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000000</a:t>
            </a:r>
          </a:p>
        </p:txBody>
      </p:sp>
      <p:sp>
        <p:nvSpPr>
          <p:cNvPr id="1010" name="Line"/>
          <p:cNvSpPr/>
          <p:nvPr/>
        </p:nvSpPr>
        <p:spPr>
          <a:xfrm>
            <a:off x="216080" y="6619425"/>
            <a:ext cx="4976709"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011" name="11"/>
          <p:cNvSpPr txBox="1"/>
          <p:nvPr/>
        </p:nvSpPr>
        <p:spPr>
          <a:xfrm>
            <a:off x="4794203" y="6056495"/>
            <a:ext cx="48148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11</a:t>
            </a:r>
          </a:p>
        </p:txBody>
      </p:sp>
      <p:grpSp>
        <p:nvGrpSpPr>
          <p:cNvPr id="1015" name="Group"/>
          <p:cNvGrpSpPr/>
          <p:nvPr/>
        </p:nvGrpSpPr>
        <p:grpSpPr>
          <a:xfrm>
            <a:off x="4904539" y="5210888"/>
            <a:ext cx="1376458" cy="730213"/>
            <a:chOff x="0" y="0"/>
            <a:chExt cx="1376457" cy="730212"/>
          </a:xfrm>
        </p:grpSpPr>
        <p:sp>
          <p:nvSpPr>
            <p:cNvPr id="1012"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1013" name="7"/>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7</a:t>
              </a:r>
            </a:p>
          </p:txBody>
        </p:sp>
        <p:sp>
          <p:nvSpPr>
            <p:cNvPr id="1014" name="= 128"/>
            <p:cNvSpPr txBox="1"/>
            <p:nvPr/>
          </p:nvSpPr>
          <p:spPr>
            <a:xfrm>
              <a:off x="401656" y="234912"/>
              <a:ext cx="97480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128</a:t>
              </a:r>
            </a:p>
          </p:txBody>
        </p:sp>
      </p:grpSp>
      <p:sp>
        <p:nvSpPr>
          <p:cNvPr id="1016" name="INC = 128"/>
          <p:cNvSpPr txBox="1"/>
          <p:nvPr/>
        </p:nvSpPr>
        <p:spPr>
          <a:xfrm>
            <a:off x="184608" y="5546011"/>
            <a:ext cx="163520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128</a:t>
            </a:r>
          </a:p>
        </p:txBody>
      </p:sp>
      <p:sp>
        <p:nvSpPr>
          <p:cNvPr id="1017" name="192.168.2."/>
          <p:cNvSpPr txBox="1"/>
          <p:nvPr/>
        </p:nvSpPr>
        <p:spPr>
          <a:xfrm>
            <a:off x="6894637" y="5069525"/>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sp>
        <p:nvSpPr>
          <p:cNvPr id="1018" name="128"/>
          <p:cNvSpPr txBox="1"/>
          <p:nvPr/>
        </p:nvSpPr>
        <p:spPr>
          <a:xfrm>
            <a:off x="8399825" y="4577763"/>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a:t>
            </a:r>
          </a:p>
        </p:txBody>
      </p:sp>
      <p:sp>
        <p:nvSpPr>
          <p:cNvPr id="1019" name="192"/>
          <p:cNvSpPr txBox="1"/>
          <p:nvPr/>
        </p:nvSpPr>
        <p:spPr>
          <a:xfrm>
            <a:off x="8403246" y="5066397"/>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a:t>
            </a:r>
          </a:p>
        </p:txBody>
      </p:sp>
      <p:grpSp>
        <p:nvGrpSpPr>
          <p:cNvPr id="1023" name="Group"/>
          <p:cNvGrpSpPr/>
          <p:nvPr/>
        </p:nvGrpSpPr>
        <p:grpSpPr>
          <a:xfrm>
            <a:off x="5053485" y="9064820"/>
            <a:ext cx="2010112" cy="1504913"/>
            <a:chOff x="148945" y="247649"/>
            <a:chExt cx="2010111" cy="1504912"/>
          </a:xfrm>
        </p:grpSpPr>
        <p:sp>
          <p:nvSpPr>
            <p:cNvPr id="1020" name="2"/>
            <p:cNvSpPr/>
            <p:nvPr/>
          </p:nvSpPr>
          <p:spPr>
            <a:xfrm>
              <a:off x="148945"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1021" name="5"/>
            <p:cNvSpPr/>
            <p:nvPr/>
          </p:nvSpPr>
          <p:spPr>
            <a:xfrm>
              <a:off x="346253" y="2476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5</a:t>
              </a:r>
            </a:p>
          </p:txBody>
        </p:sp>
        <p:sp>
          <p:nvSpPr>
            <p:cNvPr id="1022" name="= 32"/>
            <p:cNvSpPr/>
            <p:nvPr/>
          </p:nvSpPr>
          <p:spPr>
            <a:xfrm>
              <a:off x="889056"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32</a:t>
              </a:r>
            </a:p>
          </p:txBody>
        </p:sp>
      </p:grpSp>
      <p:sp>
        <p:nvSpPr>
          <p:cNvPr id="1024" name="INC = 32"/>
          <p:cNvSpPr txBox="1"/>
          <p:nvPr/>
        </p:nvSpPr>
        <p:spPr>
          <a:xfrm>
            <a:off x="276403" y="9126894"/>
            <a:ext cx="145161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32</a:t>
            </a:r>
          </a:p>
        </p:txBody>
      </p:sp>
      <p:sp>
        <p:nvSpPr>
          <p:cNvPr id="1025" name="11111111.11111111.11111111"/>
          <p:cNvSpPr txBox="1"/>
          <p:nvPr/>
        </p:nvSpPr>
        <p:spPr>
          <a:xfrm>
            <a:off x="130099" y="7889020"/>
            <a:ext cx="470408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a:t>
            </a:r>
          </a:p>
        </p:txBody>
      </p:sp>
      <p:sp>
        <p:nvSpPr>
          <p:cNvPr id="1026" name="00000"/>
          <p:cNvSpPr txBox="1"/>
          <p:nvPr/>
        </p:nvSpPr>
        <p:spPr>
          <a:xfrm>
            <a:off x="5302588" y="7889020"/>
            <a:ext cx="103225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a:t>
            </a:r>
          </a:p>
        </p:txBody>
      </p:sp>
      <p:sp>
        <p:nvSpPr>
          <p:cNvPr id="1027" name="255.255.255.224"/>
          <p:cNvSpPr txBox="1"/>
          <p:nvPr/>
        </p:nvSpPr>
        <p:spPr>
          <a:xfrm>
            <a:off x="139957" y="8528353"/>
            <a:ext cx="25927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255.255.255.224</a:t>
            </a:r>
          </a:p>
        </p:txBody>
      </p:sp>
      <p:sp>
        <p:nvSpPr>
          <p:cNvPr id="1028" name="00000"/>
          <p:cNvSpPr txBox="1"/>
          <p:nvPr/>
        </p:nvSpPr>
        <p:spPr>
          <a:xfrm>
            <a:off x="5302588" y="8456337"/>
            <a:ext cx="103225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00000</a:t>
            </a:r>
          </a:p>
        </p:txBody>
      </p:sp>
      <p:sp>
        <p:nvSpPr>
          <p:cNvPr id="1029" name="Line"/>
          <p:cNvSpPr/>
          <p:nvPr/>
        </p:nvSpPr>
        <p:spPr>
          <a:xfrm>
            <a:off x="152453" y="8451950"/>
            <a:ext cx="5265830"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030" name="111"/>
          <p:cNvSpPr txBox="1"/>
          <p:nvPr/>
        </p:nvSpPr>
        <p:spPr>
          <a:xfrm>
            <a:off x="4753208" y="7889020"/>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111</a:t>
            </a:r>
          </a:p>
        </p:txBody>
      </p:sp>
      <p:sp>
        <p:nvSpPr>
          <p:cNvPr id="1031" name="192.168.2."/>
          <p:cNvSpPr txBox="1"/>
          <p:nvPr/>
        </p:nvSpPr>
        <p:spPr>
          <a:xfrm>
            <a:off x="6894637" y="5590225"/>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sp>
        <p:nvSpPr>
          <p:cNvPr id="1032" name="224"/>
          <p:cNvSpPr txBox="1"/>
          <p:nvPr/>
        </p:nvSpPr>
        <p:spPr>
          <a:xfrm>
            <a:off x="8441346" y="5587097"/>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224</a:t>
            </a:r>
          </a:p>
        </p:txBody>
      </p:sp>
      <p:pic>
        <p:nvPicPr>
          <p:cNvPr id="1033" name="negyedkor.png" descr="negyedkor.png"/>
          <p:cNvPicPr>
            <a:picLocks noChangeAspect="1"/>
          </p:cNvPicPr>
          <p:nvPr/>
        </p:nvPicPr>
        <p:blipFill>
          <a:blip r:embed="rId10">
            <a:extLst/>
          </a:blip>
          <a:stretch>
            <a:fillRect/>
          </a:stretch>
        </p:blipFill>
        <p:spPr>
          <a:xfrm>
            <a:off x="11414304" y="8294114"/>
            <a:ext cx="1360958" cy="1360959"/>
          </a:xfrm>
          <a:prstGeom prst="rect">
            <a:avLst/>
          </a:prstGeom>
          <a:ln w="12700">
            <a:miter lim="400000"/>
          </a:ln>
        </p:spPr>
      </p:pic>
      <p:grpSp>
        <p:nvGrpSpPr>
          <p:cNvPr id="1036" name="Group"/>
          <p:cNvGrpSpPr/>
          <p:nvPr/>
        </p:nvGrpSpPr>
        <p:grpSpPr>
          <a:xfrm>
            <a:off x="10789161" y="1495351"/>
            <a:ext cx="1711865" cy="709874"/>
            <a:chOff x="0" y="0"/>
            <a:chExt cx="1711863" cy="709872"/>
          </a:xfrm>
        </p:grpSpPr>
        <p:sp>
          <p:nvSpPr>
            <p:cNvPr id="1034" name="5 felezés"/>
            <p:cNvSpPr txBox="1"/>
            <p:nvPr/>
          </p:nvSpPr>
          <p:spPr>
            <a:xfrm>
              <a:off x="0" y="0"/>
              <a:ext cx="163626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800"/>
              </a:pPr>
              <a:r>
                <a:rPr>
                  <a:solidFill>
                    <a:schemeClr val="accent5"/>
                  </a:solidFill>
                </a:rPr>
                <a:t>5</a:t>
              </a:r>
              <a:r>
                <a:t> felezés </a:t>
              </a:r>
            </a:p>
          </p:txBody>
        </p:sp>
        <p:sp>
          <p:nvSpPr>
            <p:cNvPr id="1035" name="Line"/>
            <p:cNvSpPr/>
            <p:nvPr/>
          </p:nvSpPr>
          <p:spPr>
            <a:xfrm>
              <a:off x="1555621" y="347591"/>
              <a:ext cx="156243" cy="3622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pic>
        <p:nvPicPr>
          <p:cNvPr id="1037" name="nyolcadkor.png" descr="nyolcadkor.png"/>
          <p:cNvPicPr>
            <a:picLocks noChangeAspect="1"/>
          </p:cNvPicPr>
          <p:nvPr/>
        </p:nvPicPr>
        <p:blipFill>
          <a:blip r:embed="rId11">
            <a:extLst/>
          </a:blip>
          <a:stretch>
            <a:fillRect/>
          </a:stretch>
        </p:blipFill>
        <p:spPr>
          <a:xfrm>
            <a:off x="11401604" y="8241562"/>
            <a:ext cx="1451611" cy="1451611"/>
          </a:xfrm>
          <a:prstGeom prst="rect">
            <a:avLst/>
          </a:prstGeom>
          <a:ln w="12700">
            <a:miter lim="400000"/>
          </a:ln>
        </p:spPr>
      </p:pic>
      <p:sp>
        <p:nvSpPr>
          <p:cNvPr id="1038" name="127"/>
          <p:cNvSpPr txBox="1"/>
          <p:nvPr/>
        </p:nvSpPr>
        <p:spPr>
          <a:xfrm>
            <a:off x="11816424" y="4081620"/>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127</a:t>
            </a:r>
          </a:p>
        </p:txBody>
      </p:sp>
      <p:sp>
        <p:nvSpPr>
          <p:cNvPr id="1039" name="191"/>
          <p:cNvSpPr txBox="1"/>
          <p:nvPr/>
        </p:nvSpPr>
        <p:spPr>
          <a:xfrm>
            <a:off x="11816424" y="4500667"/>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191</a:t>
            </a:r>
          </a:p>
        </p:txBody>
      </p:sp>
      <p:sp>
        <p:nvSpPr>
          <p:cNvPr id="1040" name="223"/>
          <p:cNvSpPr txBox="1"/>
          <p:nvPr/>
        </p:nvSpPr>
        <p:spPr>
          <a:xfrm>
            <a:off x="11816424" y="4928905"/>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223</a:t>
            </a:r>
          </a:p>
        </p:txBody>
      </p:sp>
      <p:sp>
        <p:nvSpPr>
          <p:cNvPr id="1041" name="1-126"/>
          <p:cNvSpPr txBox="1"/>
          <p:nvPr/>
        </p:nvSpPr>
        <p:spPr>
          <a:xfrm>
            <a:off x="9500877" y="4154328"/>
            <a:ext cx="95862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1-126</a:t>
            </a:r>
          </a:p>
        </p:txBody>
      </p:sp>
      <p:sp>
        <p:nvSpPr>
          <p:cNvPr id="1042" name="129-190"/>
          <p:cNvSpPr txBox="1"/>
          <p:nvPr/>
        </p:nvSpPr>
        <p:spPr>
          <a:xfrm>
            <a:off x="9482385" y="4580515"/>
            <a:ext cx="132580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129-190</a:t>
            </a:r>
          </a:p>
        </p:txBody>
      </p:sp>
      <p:sp>
        <p:nvSpPr>
          <p:cNvPr id="1043" name="193-222"/>
          <p:cNvSpPr txBox="1"/>
          <p:nvPr/>
        </p:nvSpPr>
        <p:spPr>
          <a:xfrm>
            <a:off x="9479168" y="5028675"/>
            <a:ext cx="132580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193-222</a:t>
            </a:r>
          </a:p>
        </p:txBody>
      </p:sp>
      <p:grpSp>
        <p:nvGrpSpPr>
          <p:cNvPr id="1047" name="Group"/>
          <p:cNvGrpSpPr/>
          <p:nvPr/>
        </p:nvGrpSpPr>
        <p:grpSpPr>
          <a:xfrm>
            <a:off x="7289611" y="6796782"/>
            <a:ext cx="884880" cy="730213"/>
            <a:chOff x="0" y="0"/>
            <a:chExt cx="884878" cy="730212"/>
          </a:xfrm>
        </p:grpSpPr>
        <p:sp>
          <p:nvSpPr>
            <p:cNvPr id="1044"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1045" name="h"/>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h</a:t>
              </a:r>
            </a:p>
          </p:txBody>
        </p:sp>
        <p:sp>
          <p:nvSpPr>
            <p:cNvPr id="1046" name="- 2"/>
            <p:cNvSpPr txBox="1"/>
            <p:nvPr/>
          </p:nvSpPr>
          <p:spPr>
            <a:xfrm>
              <a:off x="385235" y="234912"/>
              <a:ext cx="49964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sp>
        <p:nvSpPr>
          <p:cNvPr id="1048" name="126"/>
          <p:cNvSpPr txBox="1"/>
          <p:nvPr/>
        </p:nvSpPr>
        <p:spPr>
          <a:xfrm>
            <a:off x="9116272" y="7102100"/>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126</a:t>
            </a:r>
          </a:p>
        </p:txBody>
      </p:sp>
      <p:sp>
        <p:nvSpPr>
          <p:cNvPr id="1049" name="62"/>
          <p:cNvSpPr txBox="1"/>
          <p:nvPr/>
        </p:nvSpPr>
        <p:spPr>
          <a:xfrm>
            <a:off x="9258868" y="7635500"/>
            <a:ext cx="4814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62</a:t>
            </a:r>
          </a:p>
        </p:txBody>
      </p:sp>
      <p:sp>
        <p:nvSpPr>
          <p:cNvPr id="1050" name="30"/>
          <p:cNvSpPr txBox="1"/>
          <p:nvPr/>
        </p:nvSpPr>
        <p:spPr>
          <a:xfrm>
            <a:off x="9260136" y="8171710"/>
            <a:ext cx="4814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30</a:t>
            </a:r>
          </a:p>
        </p:txBody>
      </p:sp>
      <p:sp>
        <p:nvSpPr>
          <p:cNvPr id="1051" name="Dingbat Tick"/>
          <p:cNvSpPr/>
          <p:nvPr/>
        </p:nvSpPr>
        <p:spPr>
          <a:xfrm>
            <a:off x="8533107" y="3047945"/>
            <a:ext cx="665074" cy="63199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blipFill>
            <a:blip r:embed="rId12"/>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052" name="Dingbat Tick"/>
          <p:cNvSpPr/>
          <p:nvPr/>
        </p:nvSpPr>
        <p:spPr>
          <a:xfrm>
            <a:off x="12472103" y="1790700"/>
            <a:ext cx="665075" cy="63199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blipFill>
            <a:blip r:embed="rId1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053" name="Dingbat Tick"/>
          <p:cNvSpPr/>
          <p:nvPr/>
        </p:nvSpPr>
        <p:spPr>
          <a:xfrm>
            <a:off x="10831530" y="299199"/>
            <a:ext cx="665074" cy="63199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blipFill>
            <a:blip r:embed="rId1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054" name="Host (0)"/>
          <p:cNvSpPr txBox="1"/>
          <p:nvPr/>
        </p:nvSpPr>
        <p:spPr>
          <a:xfrm>
            <a:off x="5594362" y="1470095"/>
            <a:ext cx="181607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chemeClr val="accent5"/>
                </a:solidFill>
                <a:latin typeface="Helvetica"/>
                <a:ea typeface="Helvetica"/>
                <a:cs typeface="Helvetica"/>
                <a:sym typeface="Helvetica"/>
              </a:defRPr>
            </a:lvl1pPr>
          </a:lstStyle>
          <a:p>
            <a:pPr/>
            <a:r>
              <a:t>Host (0)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054"/>
                                        </p:tgtEl>
                                        <p:attrNameLst>
                                          <p:attrName>style.visibility</p:attrName>
                                        </p:attrNameLst>
                                      </p:cBhvr>
                                      <p:to>
                                        <p:strVal val="visible"/>
                                      </p:to>
                                    </p:set>
                                    <p:animEffect filter="dissolve" transition="in">
                                      <p:cBhvr>
                                        <p:cTn id="7" dur="199"/>
                                        <p:tgtEl>
                                          <p:spTgt spid="105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993"/>
                                        </p:tgtEl>
                                        <p:attrNameLst>
                                          <p:attrName>style.visibility</p:attrName>
                                        </p:attrNameLst>
                                      </p:cBhvr>
                                      <p:to>
                                        <p:strVal val="visible"/>
                                      </p:to>
                                    </p:set>
                                    <p:animEffect filter="dissolve" transition="in">
                                      <p:cBhvr>
                                        <p:cTn id="12" dur="199"/>
                                        <p:tgtEl>
                                          <p:spTgt spid="99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966"/>
                                        </p:tgtEl>
                                        <p:attrNameLst>
                                          <p:attrName>style.visibility</p:attrName>
                                        </p:attrNameLst>
                                      </p:cBhvr>
                                      <p:to>
                                        <p:strVal val="visible"/>
                                      </p:to>
                                    </p:set>
                                    <p:animEffect filter="dissolve" transition="in">
                                      <p:cBhvr>
                                        <p:cTn id="17" dur="199"/>
                                        <p:tgtEl>
                                          <p:spTgt spid="96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967"/>
                                        </p:tgtEl>
                                        <p:attrNameLst>
                                          <p:attrName>style.visibility</p:attrName>
                                        </p:attrNameLst>
                                      </p:cBhvr>
                                      <p:to>
                                        <p:strVal val="visible"/>
                                      </p:to>
                                    </p:set>
                                    <p:animEffect filter="dissolve" transition="in">
                                      <p:cBhvr>
                                        <p:cTn id="22" dur="199"/>
                                        <p:tgtEl>
                                          <p:spTgt spid="96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968"/>
                                        </p:tgtEl>
                                        <p:attrNameLst>
                                          <p:attrName>style.visibility</p:attrName>
                                        </p:attrNameLst>
                                      </p:cBhvr>
                                      <p:to>
                                        <p:strVal val="visible"/>
                                      </p:to>
                                    </p:set>
                                    <p:animEffect filter="dissolve" transition="in">
                                      <p:cBhvr>
                                        <p:cTn id="27" dur="199"/>
                                        <p:tgtEl>
                                          <p:spTgt spid="96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969"/>
                                        </p:tgtEl>
                                        <p:attrNameLst>
                                          <p:attrName>style.visibility</p:attrName>
                                        </p:attrNameLst>
                                      </p:cBhvr>
                                      <p:to>
                                        <p:strVal val="visible"/>
                                      </p:to>
                                    </p:set>
                                    <p:animEffect filter="dissolve" transition="in">
                                      <p:cBhvr>
                                        <p:cTn id="32" dur="199"/>
                                        <p:tgtEl>
                                          <p:spTgt spid="96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990"/>
                                        </p:tgtEl>
                                        <p:attrNameLst>
                                          <p:attrName>style.visibility</p:attrName>
                                        </p:attrNameLst>
                                      </p:cBhvr>
                                      <p:to>
                                        <p:strVal val="visible"/>
                                      </p:to>
                                    </p:set>
                                    <p:animEffect filter="dissolve" transition="in">
                                      <p:cBhvr>
                                        <p:cTn id="37" dur="199"/>
                                        <p:tgtEl>
                                          <p:spTgt spid="990"/>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970"/>
                                        </p:tgtEl>
                                        <p:attrNameLst>
                                          <p:attrName>style.visibility</p:attrName>
                                        </p:attrNameLst>
                                      </p:cBhvr>
                                      <p:to>
                                        <p:strVal val="visible"/>
                                      </p:to>
                                    </p:set>
                                    <p:animEffect filter="dissolve" transition="in">
                                      <p:cBhvr>
                                        <p:cTn id="42" dur="199"/>
                                        <p:tgtEl>
                                          <p:spTgt spid="97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999"/>
                                        </p:tgtEl>
                                        <p:attrNameLst>
                                          <p:attrName>style.visibility</p:attrName>
                                        </p:attrNameLst>
                                      </p:cBhvr>
                                      <p:to>
                                        <p:strVal val="visible"/>
                                      </p:to>
                                    </p:set>
                                    <p:animEffect filter="dissolve" transition="in">
                                      <p:cBhvr>
                                        <p:cTn id="47" dur="199"/>
                                        <p:tgtEl>
                                          <p:spTgt spid="999"/>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994"/>
                                        </p:tgtEl>
                                        <p:attrNameLst>
                                          <p:attrName>style.visibility</p:attrName>
                                        </p:attrNameLst>
                                      </p:cBhvr>
                                      <p:to>
                                        <p:strVal val="visible"/>
                                      </p:to>
                                    </p:set>
                                    <p:animEffect filter="dissolve" transition="in">
                                      <p:cBhvr>
                                        <p:cTn id="52" dur="199"/>
                                        <p:tgtEl>
                                          <p:spTgt spid="99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1015"/>
                                        </p:tgtEl>
                                        <p:attrNameLst>
                                          <p:attrName>style.visibility</p:attrName>
                                        </p:attrNameLst>
                                      </p:cBhvr>
                                      <p:to>
                                        <p:strVal val="visible"/>
                                      </p:to>
                                    </p:set>
                                    <p:animEffect filter="dissolve" transition="in">
                                      <p:cBhvr>
                                        <p:cTn id="57" dur="199"/>
                                        <p:tgtEl>
                                          <p:spTgt spid="101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1016"/>
                                        </p:tgtEl>
                                        <p:attrNameLst>
                                          <p:attrName>style.visibility</p:attrName>
                                        </p:attrNameLst>
                                      </p:cBhvr>
                                      <p:to>
                                        <p:strVal val="visible"/>
                                      </p:to>
                                    </p:set>
                                    <p:animEffect filter="dissolve" transition="in">
                                      <p:cBhvr>
                                        <p:cTn id="62" dur="199"/>
                                        <p:tgtEl>
                                          <p:spTgt spid="1016"/>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995"/>
                                        </p:tgtEl>
                                        <p:attrNameLst>
                                          <p:attrName>style.visibility</p:attrName>
                                        </p:attrNameLst>
                                      </p:cBhvr>
                                      <p:to>
                                        <p:strVal val="visible"/>
                                      </p:to>
                                    </p:set>
                                    <p:animEffect filter="dissolve" transition="in">
                                      <p:cBhvr>
                                        <p:cTn id="67" dur="199"/>
                                        <p:tgtEl>
                                          <p:spTgt spid="995"/>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998"/>
                                        </p:tgtEl>
                                        <p:attrNameLst>
                                          <p:attrName>style.visibility</p:attrName>
                                        </p:attrNameLst>
                                      </p:cBhvr>
                                      <p:to>
                                        <p:strVal val="visible"/>
                                      </p:to>
                                    </p:set>
                                    <p:animEffect filter="dissolve" transition="in">
                                      <p:cBhvr>
                                        <p:cTn id="72" dur="199"/>
                                        <p:tgtEl>
                                          <p:spTgt spid="998"/>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1000"/>
                                        </p:tgtEl>
                                        <p:attrNameLst>
                                          <p:attrName>style.visibility</p:attrName>
                                        </p:attrNameLst>
                                      </p:cBhvr>
                                      <p:to>
                                        <p:strVal val="visible"/>
                                      </p:to>
                                    </p:set>
                                    <p:animEffect filter="dissolve" transition="in">
                                      <p:cBhvr>
                                        <p:cTn id="77" dur="200"/>
                                        <p:tgtEl>
                                          <p:spTgt spid="1000"/>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1018"/>
                                        </p:tgtEl>
                                        <p:attrNameLst>
                                          <p:attrName>style.visibility</p:attrName>
                                        </p:attrNameLst>
                                      </p:cBhvr>
                                      <p:to>
                                        <p:strVal val="visible"/>
                                      </p:to>
                                    </p:set>
                                    <p:animEffect filter="dissolve" transition="in">
                                      <p:cBhvr>
                                        <p:cTn id="82" dur="199"/>
                                        <p:tgtEl>
                                          <p:spTgt spid="1018"/>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7" fill="hold">
                                  <p:stCondLst>
                                    <p:cond delay="0"/>
                                  </p:stCondLst>
                                  <p:iterate type="el" backwards="0">
                                    <p:tmAbs val="0"/>
                                  </p:iterate>
                                  <p:childTnLst>
                                    <p:set>
                                      <p:cBhvr>
                                        <p:cTn id="86" fill="hold"/>
                                        <p:tgtEl>
                                          <p:spTgt spid="1001"/>
                                        </p:tgtEl>
                                        <p:attrNameLst>
                                          <p:attrName>style.visibility</p:attrName>
                                        </p:attrNameLst>
                                      </p:cBhvr>
                                      <p:to>
                                        <p:strVal val="visible"/>
                                      </p:to>
                                    </p:set>
                                    <p:animEffect filter="dissolve" transition="in">
                                      <p:cBhvr>
                                        <p:cTn id="87" dur="199"/>
                                        <p:tgtEl>
                                          <p:spTgt spid="1001"/>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8" fill="hold">
                                  <p:stCondLst>
                                    <p:cond delay="0"/>
                                  </p:stCondLst>
                                  <p:iterate type="el" backwards="0">
                                    <p:tmAbs val="0"/>
                                  </p:iterate>
                                  <p:childTnLst>
                                    <p:set>
                                      <p:cBhvr>
                                        <p:cTn id="91" fill="hold"/>
                                        <p:tgtEl>
                                          <p:spTgt spid="1002"/>
                                        </p:tgtEl>
                                        <p:attrNameLst>
                                          <p:attrName>style.visibility</p:attrName>
                                        </p:attrNameLst>
                                      </p:cBhvr>
                                      <p:to>
                                        <p:strVal val="visible"/>
                                      </p:to>
                                    </p:set>
                                    <p:animEffect filter="dissolve" transition="in">
                                      <p:cBhvr>
                                        <p:cTn id="92" dur="199"/>
                                        <p:tgtEl>
                                          <p:spTgt spid="1002"/>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9" fill="hold">
                                  <p:stCondLst>
                                    <p:cond delay="0"/>
                                  </p:stCondLst>
                                  <p:iterate type="el" backwards="0">
                                    <p:tmAbs val="0"/>
                                  </p:iterate>
                                  <p:childTnLst>
                                    <p:set>
                                      <p:cBhvr>
                                        <p:cTn id="96" fill="hold"/>
                                        <p:tgtEl>
                                          <p:spTgt spid="1051"/>
                                        </p:tgtEl>
                                        <p:attrNameLst>
                                          <p:attrName>style.visibility</p:attrName>
                                        </p:attrNameLst>
                                      </p:cBhvr>
                                      <p:to>
                                        <p:strVal val="visible"/>
                                      </p:to>
                                    </p:set>
                                    <p:animEffect filter="dissolve" transition="in">
                                      <p:cBhvr>
                                        <p:cTn id="97" dur="199"/>
                                        <p:tgtEl>
                                          <p:spTgt spid="1051"/>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0" fill="hold">
                                  <p:stCondLst>
                                    <p:cond delay="0"/>
                                  </p:stCondLst>
                                  <p:iterate type="el" backwards="0">
                                    <p:tmAbs val="0"/>
                                  </p:iterate>
                                  <p:childTnLst>
                                    <p:set>
                                      <p:cBhvr>
                                        <p:cTn id="101" fill="hold"/>
                                        <p:tgtEl>
                                          <p:spTgt spid="1005"/>
                                        </p:tgtEl>
                                        <p:attrNameLst>
                                          <p:attrName>style.visibility</p:attrName>
                                        </p:attrNameLst>
                                      </p:cBhvr>
                                      <p:to>
                                        <p:strVal val="visible"/>
                                      </p:to>
                                    </p:set>
                                    <p:animEffect filter="dissolve" transition="in">
                                      <p:cBhvr>
                                        <p:cTn id="102" dur="199"/>
                                        <p:tgtEl>
                                          <p:spTgt spid="1005"/>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1" fill="hold">
                                  <p:stCondLst>
                                    <p:cond delay="0"/>
                                  </p:stCondLst>
                                  <p:iterate type="el" backwards="0">
                                    <p:tmAbs val="0"/>
                                  </p:iterate>
                                  <p:childTnLst>
                                    <p:set>
                                      <p:cBhvr>
                                        <p:cTn id="106" fill="hold"/>
                                        <p:tgtEl>
                                          <p:spTgt spid="1006"/>
                                        </p:tgtEl>
                                        <p:attrNameLst>
                                          <p:attrName>style.visibility</p:attrName>
                                        </p:attrNameLst>
                                      </p:cBhvr>
                                      <p:to>
                                        <p:strVal val="visible"/>
                                      </p:to>
                                    </p:set>
                                    <p:animEffect filter="dissolve" transition="in">
                                      <p:cBhvr>
                                        <p:cTn id="107" dur="199"/>
                                        <p:tgtEl>
                                          <p:spTgt spid="1006"/>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9" grpId="22" fill="hold">
                                  <p:stCondLst>
                                    <p:cond delay="0"/>
                                  </p:stCondLst>
                                  <p:iterate type="el" backwards="0">
                                    <p:tmAbs val="0"/>
                                  </p:iterate>
                                  <p:childTnLst>
                                    <p:set>
                                      <p:cBhvr>
                                        <p:cTn id="111" fill="hold"/>
                                        <p:tgtEl>
                                          <p:spTgt spid="1007"/>
                                        </p:tgtEl>
                                        <p:attrNameLst>
                                          <p:attrName>style.visibility</p:attrName>
                                        </p:attrNameLst>
                                      </p:cBhvr>
                                      <p:to>
                                        <p:strVal val="visible"/>
                                      </p:to>
                                    </p:set>
                                    <p:animEffect filter="dissolve" transition="in">
                                      <p:cBhvr>
                                        <p:cTn id="112" dur="199"/>
                                        <p:tgtEl>
                                          <p:spTgt spid="1007"/>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ID="9" grpId="23" fill="hold">
                                  <p:stCondLst>
                                    <p:cond delay="0"/>
                                  </p:stCondLst>
                                  <p:iterate type="el" backwards="0">
                                    <p:tmAbs val="0"/>
                                  </p:iterate>
                                  <p:childTnLst>
                                    <p:set>
                                      <p:cBhvr>
                                        <p:cTn id="116" fill="hold"/>
                                        <p:tgtEl>
                                          <p:spTgt spid="1011"/>
                                        </p:tgtEl>
                                        <p:attrNameLst>
                                          <p:attrName>style.visibility</p:attrName>
                                        </p:attrNameLst>
                                      </p:cBhvr>
                                      <p:to>
                                        <p:strVal val="visible"/>
                                      </p:to>
                                    </p:set>
                                    <p:animEffect filter="dissolve" transition="in">
                                      <p:cBhvr>
                                        <p:cTn id="117" dur="199"/>
                                        <p:tgtEl>
                                          <p:spTgt spid="1011"/>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ID="9" grpId="24" fill="hold">
                                  <p:stCondLst>
                                    <p:cond delay="0"/>
                                  </p:stCondLst>
                                  <p:iterate type="el" backwards="0">
                                    <p:tmAbs val="0"/>
                                  </p:iterate>
                                  <p:childTnLst>
                                    <p:set>
                                      <p:cBhvr>
                                        <p:cTn id="121" fill="hold"/>
                                        <p:tgtEl>
                                          <p:spTgt spid="1008"/>
                                        </p:tgtEl>
                                        <p:attrNameLst>
                                          <p:attrName>style.visibility</p:attrName>
                                        </p:attrNameLst>
                                      </p:cBhvr>
                                      <p:to>
                                        <p:strVal val="visible"/>
                                      </p:to>
                                    </p:set>
                                    <p:animEffect filter="dissolve" transition="in">
                                      <p:cBhvr>
                                        <p:cTn id="122" dur="199"/>
                                        <p:tgtEl>
                                          <p:spTgt spid="1008"/>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9" grpId="25" fill="hold">
                                  <p:stCondLst>
                                    <p:cond delay="0"/>
                                  </p:stCondLst>
                                  <p:iterate type="el" backwards="0">
                                    <p:tmAbs val="0"/>
                                  </p:iterate>
                                  <p:childTnLst>
                                    <p:set>
                                      <p:cBhvr>
                                        <p:cTn id="126" fill="hold"/>
                                        <p:tgtEl>
                                          <p:spTgt spid="1010"/>
                                        </p:tgtEl>
                                        <p:attrNameLst>
                                          <p:attrName>style.visibility</p:attrName>
                                        </p:attrNameLst>
                                      </p:cBhvr>
                                      <p:to>
                                        <p:strVal val="visible"/>
                                      </p:to>
                                    </p:set>
                                    <p:animEffect filter="dissolve" transition="in">
                                      <p:cBhvr>
                                        <p:cTn id="127" dur="199"/>
                                        <p:tgtEl>
                                          <p:spTgt spid="1010"/>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26" fill="hold">
                                  <p:stCondLst>
                                    <p:cond delay="0"/>
                                  </p:stCondLst>
                                  <p:iterate type="el" backwards="0">
                                    <p:tmAbs val="0"/>
                                  </p:iterate>
                                  <p:childTnLst>
                                    <p:set>
                                      <p:cBhvr>
                                        <p:cTn id="131" fill="hold"/>
                                        <p:tgtEl>
                                          <p:spTgt spid="1009"/>
                                        </p:tgtEl>
                                        <p:attrNameLst>
                                          <p:attrName>style.visibility</p:attrName>
                                        </p:attrNameLst>
                                      </p:cBhvr>
                                      <p:to>
                                        <p:strVal val="visible"/>
                                      </p:to>
                                    </p:set>
                                    <p:animEffect filter="dissolve" transition="in">
                                      <p:cBhvr>
                                        <p:cTn id="132" dur="199"/>
                                        <p:tgtEl>
                                          <p:spTgt spid="1009"/>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9" grpId="27" fill="hold">
                                  <p:stCondLst>
                                    <p:cond delay="0"/>
                                  </p:stCondLst>
                                  <p:iterate type="el" backwards="0">
                                    <p:tmAbs val="0"/>
                                  </p:iterate>
                                  <p:childTnLst>
                                    <p:set>
                                      <p:cBhvr>
                                        <p:cTn id="136" fill="hold"/>
                                        <p:tgtEl>
                                          <p:spTgt spid="974"/>
                                        </p:tgtEl>
                                        <p:attrNameLst>
                                          <p:attrName>style.visibility</p:attrName>
                                        </p:attrNameLst>
                                      </p:cBhvr>
                                      <p:to>
                                        <p:strVal val="visible"/>
                                      </p:to>
                                    </p:set>
                                    <p:animEffect filter="dissolve" transition="in">
                                      <p:cBhvr>
                                        <p:cTn id="137" dur="199"/>
                                        <p:tgtEl>
                                          <p:spTgt spid="974"/>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ID="9" grpId="28" fill="hold">
                                  <p:stCondLst>
                                    <p:cond delay="0"/>
                                  </p:stCondLst>
                                  <p:iterate type="el" backwards="0">
                                    <p:tmAbs val="0"/>
                                  </p:iterate>
                                  <p:childTnLst>
                                    <p:set>
                                      <p:cBhvr>
                                        <p:cTn id="141" fill="hold"/>
                                        <p:tgtEl>
                                          <p:spTgt spid="975"/>
                                        </p:tgtEl>
                                        <p:attrNameLst>
                                          <p:attrName>style.visibility</p:attrName>
                                        </p:attrNameLst>
                                      </p:cBhvr>
                                      <p:to>
                                        <p:strVal val="visible"/>
                                      </p:to>
                                    </p:set>
                                    <p:animEffect filter="dissolve" transition="in">
                                      <p:cBhvr>
                                        <p:cTn id="142" dur="199"/>
                                        <p:tgtEl>
                                          <p:spTgt spid="975"/>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ID="9" grpId="29" fill="hold">
                                  <p:stCondLst>
                                    <p:cond delay="0"/>
                                  </p:stCondLst>
                                  <p:iterate type="el" backwards="0">
                                    <p:tmAbs val="0"/>
                                  </p:iterate>
                                  <p:childTnLst>
                                    <p:set>
                                      <p:cBhvr>
                                        <p:cTn id="146" fill="hold"/>
                                        <p:tgtEl>
                                          <p:spTgt spid="1019"/>
                                        </p:tgtEl>
                                        <p:attrNameLst>
                                          <p:attrName>style.visibility</p:attrName>
                                        </p:attrNameLst>
                                      </p:cBhvr>
                                      <p:to>
                                        <p:strVal val="visible"/>
                                      </p:to>
                                    </p:set>
                                    <p:animEffect filter="dissolve" transition="in">
                                      <p:cBhvr>
                                        <p:cTn id="147" dur="199"/>
                                        <p:tgtEl>
                                          <p:spTgt spid="1019"/>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ID="9" grpId="30" fill="hold">
                                  <p:stCondLst>
                                    <p:cond delay="0"/>
                                  </p:stCondLst>
                                  <p:iterate type="el" backwards="0">
                                    <p:tmAbs val="0"/>
                                  </p:iterate>
                                  <p:childTnLst>
                                    <p:set>
                                      <p:cBhvr>
                                        <p:cTn id="151" fill="hold"/>
                                        <p:tgtEl>
                                          <p:spTgt spid="1017"/>
                                        </p:tgtEl>
                                        <p:attrNameLst>
                                          <p:attrName>style.visibility</p:attrName>
                                        </p:attrNameLst>
                                      </p:cBhvr>
                                      <p:to>
                                        <p:strVal val="visible"/>
                                      </p:to>
                                    </p:set>
                                    <p:animEffect filter="dissolve" transition="in">
                                      <p:cBhvr>
                                        <p:cTn id="152" dur="199"/>
                                        <p:tgtEl>
                                          <p:spTgt spid="1017"/>
                                        </p:tgtEl>
                                      </p:cBhvr>
                                    </p:animEffect>
                                  </p:childTnLst>
                                </p:cTn>
                              </p:par>
                            </p:childTnLst>
                          </p:cTn>
                        </p:par>
                      </p:childTnLst>
                    </p:cTn>
                  </p:par>
                  <p:par>
                    <p:cTn id="153" fill="hold">
                      <p:stCondLst>
                        <p:cond delay="indefinite"/>
                      </p:stCondLst>
                      <p:childTnLst>
                        <p:par>
                          <p:cTn id="154" fill="hold">
                            <p:stCondLst>
                              <p:cond delay="0"/>
                            </p:stCondLst>
                            <p:childTnLst>
                              <p:par>
                                <p:cTn id="155" presetClass="entr" nodeType="clickEffect" presetID="9" grpId="31" fill="hold">
                                  <p:stCondLst>
                                    <p:cond delay="0"/>
                                  </p:stCondLst>
                                  <p:iterate type="el" backwards="0">
                                    <p:tmAbs val="0"/>
                                  </p:iterate>
                                  <p:childTnLst>
                                    <p:set>
                                      <p:cBhvr>
                                        <p:cTn id="156" fill="hold"/>
                                        <p:tgtEl>
                                          <p:spTgt spid="1033"/>
                                        </p:tgtEl>
                                        <p:attrNameLst>
                                          <p:attrName>style.visibility</p:attrName>
                                        </p:attrNameLst>
                                      </p:cBhvr>
                                      <p:to>
                                        <p:strVal val="visible"/>
                                      </p:to>
                                    </p:set>
                                    <p:animEffect filter="dissolve" transition="in">
                                      <p:cBhvr>
                                        <p:cTn id="157" dur="199"/>
                                        <p:tgtEl>
                                          <p:spTgt spid="1033"/>
                                        </p:tgtEl>
                                      </p:cBhvr>
                                    </p:animEffect>
                                  </p:childTnLst>
                                </p:cTn>
                              </p:par>
                            </p:childTnLst>
                          </p:cTn>
                        </p:par>
                      </p:childTnLst>
                    </p:cTn>
                  </p:par>
                  <p:par>
                    <p:cTn id="158" fill="hold">
                      <p:stCondLst>
                        <p:cond delay="indefinite"/>
                      </p:stCondLst>
                      <p:childTnLst>
                        <p:par>
                          <p:cTn id="159" fill="hold">
                            <p:stCondLst>
                              <p:cond delay="0"/>
                            </p:stCondLst>
                            <p:childTnLst>
                              <p:par>
                                <p:cTn id="160" presetClass="entr" nodeType="clickEffect" presetID="9" grpId="32" fill="hold">
                                  <p:stCondLst>
                                    <p:cond delay="0"/>
                                  </p:stCondLst>
                                  <p:iterate type="el" backwards="0">
                                    <p:tmAbs val="0"/>
                                  </p:iterate>
                                  <p:childTnLst>
                                    <p:set>
                                      <p:cBhvr>
                                        <p:cTn id="161" fill="hold"/>
                                        <p:tgtEl>
                                          <p:spTgt spid="1053"/>
                                        </p:tgtEl>
                                        <p:attrNameLst>
                                          <p:attrName>style.visibility</p:attrName>
                                        </p:attrNameLst>
                                      </p:cBhvr>
                                      <p:to>
                                        <p:strVal val="visible"/>
                                      </p:to>
                                    </p:set>
                                    <p:animEffect filter="dissolve" transition="in">
                                      <p:cBhvr>
                                        <p:cTn id="162" dur="199"/>
                                        <p:tgtEl>
                                          <p:spTgt spid="1053"/>
                                        </p:tgtEl>
                                      </p:cBhvr>
                                    </p:animEffect>
                                  </p:childTnLst>
                                </p:cTn>
                              </p:par>
                            </p:childTnLst>
                          </p:cTn>
                        </p:par>
                      </p:childTnLst>
                    </p:cTn>
                  </p:par>
                  <p:par>
                    <p:cTn id="163" fill="hold">
                      <p:stCondLst>
                        <p:cond delay="indefinite"/>
                      </p:stCondLst>
                      <p:childTnLst>
                        <p:par>
                          <p:cTn id="164" fill="hold">
                            <p:stCondLst>
                              <p:cond delay="0"/>
                            </p:stCondLst>
                            <p:childTnLst>
                              <p:par>
                                <p:cTn id="165" presetClass="entr" nodeType="clickEffect" presetID="9" grpId="33" fill="hold">
                                  <p:stCondLst>
                                    <p:cond delay="0"/>
                                  </p:stCondLst>
                                  <p:iterate type="el" backwards="0">
                                    <p:tmAbs val="0"/>
                                  </p:iterate>
                                  <p:childTnLst>
                                    <p:set>
                                      <p:cBhvr>
                                        <p:cTn id="166" fill="hold"/>
                                        <p:tgtEl>
                                          <p:spTgt spid="1036"/>
                                        </p:tgtEl>
                                        <p:attrNameLst>
                                          <p:attrName>style.visibility</p:attrName>
                                        </p:attrNameLst>
                                      </p:cBhvr>
                                      <p:to>
                                        <p:strVal val="visible"/>
                                      </p:to>
                                    </p:set>
                                    <p:animEffect filter="dissolve" transition="in">
                                      <p:cBhvr>
                                        <p:cTn id="167" dur="199"/>
                                        <p:tgtEl>
                                          <p:spTgt spid="1036"/>
                                        </p:tgtEl>
                                      </p:cBhvr>
                                    </p:animEffect>
                                  </p:childTnLst>
                                </p:cTn>
                              </p:par>
                            </p:childTnLst>
                          </p:cTn>
                        </p:par>
                      </p:childTnLst>
                    </p:cTn>
                  </p:par>
                  <p:par>
                    <p:cTn id="168" fill="hold">
                      <p:stCondLst>
                        <p:cond delay="indefinite"/>
                      </p:stCondLst>
                      <p:childTnLst>
                        <p:par>
                          <p:cTn id="169" fill="hold">
                            <p:stCondLst>
                              <p:cond delay="0"/>
                            </p:stCondLst>
                            <p:childTnLst>
                              <p:par>
                                <p:cTn id="170" presetClass="entr" nodeType="clickEffect" presetID="9" grpId="34" fill="hold">
                                  <p:stCondLst>
                                    <p:cond delay="0"/>
                                  </p:stCondLst>
                                  <p:iterate type="el" backwards="0">
                                    <p:tmAbs val="0"/>
                                  </p:iterate>
                                  <p:childTnLst>
                                    <p:set>
                                      <p:cBhvr>
                                        <p:cTn id="171" fill="hold"/>
                                        <p:tgtEl>
                                          <p:spTgt spid="1025"/>
                                        </p:tgtEl>
                                        <p:attrNameLst>
                                          <p:attrName>style.visibility</p:attrName>
                                        </p:attrNameLst>
                                      </p:cBhvr>
                                      <p:to>
                                        <p:strVal val="visible"/>
                                      </p:to>
                                    </p:set>
                                    <p:animEffect filter="dissolve" transition="in">
                                      <p:cBhvr>
                                        <p:cTn id="172" dur="199"/>
                                        <p:tgtEl>
                                          <p:spTgt spid="1025"/>
                                        </p:tgtEl>
                                      </p:cBhvr>
                                    </p:animEffect>
                                  </p:childTnLst>
                                </p:cTn>
                              </p:par>
                            </p:childTnLst>
                          </p:cTn>
                        </p:par>
                      </p:childTnLst>
                    </p:cTn>
                  </p:par>
                  <p:par>
                    <p:cTn id="173" fill="hold">
                      <p:stCondLst>
                        <p:cond delay="indefinite"/>
                      </p:stCondLst>
                      <p:childTnLst>
                        <p:par>
                          <p:cTn id="174" fill="hold">
                            <p:stCondLst>
                              <p:cond delay="0"/>
                            </p:stCondLst>
                            <p:childTnLst>
                              <p:par>
                                <p:cTn id="175" presetClass="entr" nodeType="clickEffect" presetID="9" grpId="35" fill="hold">
                                  <p:stCondLst>
                                    <p:cond delay="0"/>
                                  </p:stCondLst>
                                  <p:iterate type="el" backwards="0">
                                    <p:tmAbs val="0"/>
                                  </p:iterate>
                                  <p:childTnLst>
                                    <p:set>
                                      <p:cBhvr>
                                        <p:cTn id="176" fill="hold"/>
                                        <p:tgtEl>
                                          <p:spTgt spid="1026"/>
                                        </p:tgtEl>
                                        <p:attrNameLst>
                                          <p:attrName>style.visibility</p:attrName>
                                        </p:attrNameLst>
                                      </p:cBhvr>
                                      <p:to>
                                        <p:strVal val="visible"/>
                                      </p:to>
                                    </p:set>
                                    <p:animEffect filter="dissolve" transition="in">
                                      <p:cBhvr>
                                        <p:cTn id="177" dur="199"/>
                                        <p:tgtEl>
                                          <p:spTgt spid="1026"/>
                                        </p:tgtEl>
                                      </p:cBhvr>
                                    </p:animEffect>
                                  </p:childTnLst>
                                </p:cTn>
                              </p:par>
                            </p:childTnLst>
                          </p:cTn>
                        </p:par>
                      </p:childTnLst>
                    </p:cTn>
                  </p:par>
                  <p:par>
                    <p:cTn id="178" fill="hold">
                      <p:stCondLst>
                        <p:cond delay="indefinite"/>
                      </p:stCondLst>
                      <p:childTnLst>
                        <p:par>
                          <p:cTn id="179" fill="hold">
                            <p:stCondLst>
                              <p:cond delay="0"/>
                            </p:stCondLst>
                            <p:childTnLst>
                              <p:par>
                                <p:cTn id="180" presetClass="entr" nodeType="clickEffect" presetID="9" grpId="36" fill="hold">
                                  <p:stCondLst>
                                    <p:cond delay="0"/>
                                  </p:stCondLst>
                                  <p:iterate type="el" backwards="0">
                                    <p:tmAbs val="0"/>
                                  </p:iterate>
                                  <p:childTnLst>
                                    <p:set>
                                      <p:cBhvr>
                                        <p:cTn id="181" fill="hold"/>
                                        <p:tgtEl>
                                          <p:spTgt spid="1030"/>
                                        </p:tgtEl>
                                        <p:attrNameLst>
                                          <p:attrName>style.visibility</p:attrName>
                                        </p:attrNameLst>
                                      </p:cBhvr>
                                      <p:to>
                                        <p:strVal val="visible"/>
                                      </p:to>
                                    </p:set>
                                    <p:animEffect filter="dissolve" transition="in">
                                      <p:cBhvr>
                                        <p:cTn id="182" dur="199"/>
                                        <p:tgtEl>
                                          <p:spTgt spid="1030"/>
                                        </p:tgtEl>
                                      </p:cBhvr>
                                    </p:animEffect>
                                  </p:childTnLst>
                                </p:cTn>
                              </p:par>
                            </p:childTnLst>
                          </p:cTn>
                        </p:par>
                      </p:childTnLst>
                    </p:cTn>
                  </p:par>
                  <p:par>
                    <p:cTn id="183" fill="hold">
                      <p:stCondLst>
                        <p:cond delay="indefinite"/>
                      </p:stCondLst>
                      <p:childTnLst>
                        <p:par>
                          <p:cTn id="184" fill="hold">
                            <p:stCondLst>
                              <p:cond delay="0"/>
                            </p:stCondLst>
                            <p:childTnLst>
                              <p:par>
                                <p:cTn id="185" presetClass="entr" nodeType="clickEffect" presetID="9" grpId="37" fill="hold">
                                  <p:stCondLst>
                                    <p:cond delay="0"/>
                                  </p:stCondLst>
                                  <p:iterate type="el" backwards="0">
                                    <p:tmAbs val="0"/>
                                  </p:iterate>
                                  <p:childTnLst>
                                    <p:set>
                                      <p:cBhvr>
                                        <p:cTn id="186" fill="hold"/>
                                        <p:tgtEl>
                                          <p:spTgt spid="1027"/>
                                        </p:tgtEl>
                                        <p:attrNameLst>
                                          <p:attrName>style.visibility</p:attrName>
                                        </p:attrNameLst>
                                      </p:cBhvr>
                                      <p:to>
                                        <p:strVal val="visible"/>
                                      </p:to>
                                    </p:set>
                                    <p:animEffect filter="dissolve" transition="in">
                                      <p:cBhvr>
                                        <p:cTn id="187" dur="199"/>
                                        <p:tgtEl>
                                          <p:spTgt spid="1027"/>
                                        </p:tgtEl>
                                      </p:cBhvr>
                                    </p:animEffect>
                                  </p:childTnLst>
                                </p:cTn>
                              </p:par>
                            </p:childTnLst>
                          </p:cTn>
                        </p:par>
                      </p:childTnLst>
                    </p:cTn>
                  </p:par>
                  <p:par>
                    <p:cTn id="188" fill="hold">
                      <p:stCondLst>
                        <p:cond delay="indefinite"/>
                      </p:stCondLst>
                      <p:childTnLst>
                        <p:par>
                          <p:cTn id="189" fill="hold">
                            <p:stCondLst>
                              <p:cond delay="0"/>
                            </p:stCondLst>
                            <p:childTnLst>
                              <p:par>
                                <p:cTn id="190" presetClass="entr" nodeType="clickEffect" presetID="9" grpId="38" fill="hold">
                                  <p:stCondLst>
                                    <p:cond delay="0"/>
                                  </p:stCondLst>
                                  <p:iterate type="el" backwards="0">
                                    <p:tmAbs val="0"/>
                                  </p:iterate>
                                  <p:childTnLst>
                                    <p:set>
                                      <p:cBhvr>
                                        <p:cTn id="191" fill="hold"/>
                                        <p:tgtEl>
                                          <p:spTgt spid="1029"/>
                                        </p:tgtEl>
                                        <p:attrNameLst>
                                          <p:attrName>style.visibility</p:attrName>
                                        </p:attrNameLst>
                                      </p:cBhvr>
                                      <p:to>
                                        <p:strVal val="visible"/>
                                      </p:to>
                                    </p:set>
                                    <p:animEffect filter="dissolve" transition="in">
                                      <p:cBhvr>
                                        <p:cTn id="192" dur="199"/>
                                        <p:tgtEl>
                                          <p:spTgt spid="1029"/>
                                        </p:tgtEl>
                                      </p:cBhvr>
                                    </p:animEffect>
                                  </p:childTnLst>
                                </p:cTn>
                              </p:par>
                            </p:childTnLst>
                          </p:cTn>
                        </p:par>
                      </p:childTnLst>
                    </p:cTn>
                  </p:par>
                  <p:par>
                    <p:cTn id="193" fill="hold">
                      <p:stCondLst>
                        <p:cond delay="indefinite"/>
                      </p:stCondLst>
                      <p:childTnLst>
                        <p:par>
                          <p:cTn id="194" fill="hold">
                            <p:stCondLst>
                              <p:cond delay="0"/>
                            </p:stCondLst>
                            <p:childTnLst>
                              <p:par>
                                <p:cTn id="195" presetClass="entr" nodeType="clickEffect" presetID="9" grpId="39" fill="hold">
                                  <p:stCondLst>
                                    <p:cond delay="0"/>
                                  </p:stCondLst>
                                  <p:iterate type="el" backwards="0">
                                    <p:tmAbs val="0"/>
                                  </p:iterate>
                                  <p:childTnLst>
                                    <p:set>
                                      <p:cBhvr>
                                        <p:cTn id="196" fill="hold"/>
                                        <p:tgtEl>
                                          <p:spTgt spid="1028"/>
                                        </p:tgtEl>
                                        <p:attrNameLst>
                                          <p:attrName>style.visibility</p:attrName>
                                        </p:attrNameLst>
                                      </p:cBhvr>
                                      <p:to>
                                        <p:strVal val="visible"/>
                                      </p:to>
                                    </p:set>
                                    <p:animEffect filter="dissolve" transition="in">
                                      <p:cBhvr>
                                        <p:cTn id="197" dur="199"/>
                                        <p:tgtEl>
                                          <p:spTgt spid="1028"/>
                                        </p:tgtEl>
                                      </p:cBhvr>
                                    </p:animEffect>
                                  </p:childTnLst>
                                </p:cTn>
                              </p:par>
                            </p:childTnLst>
                          </p:cTn>
                        </p:par>
                      </p:childTnLst>
                    </p:cTn>
                  </p:par>
                  <p:par>
                    <p:cTn id="198" fill="hold">
                      <p:stCondLst>
                        <p:cond delay="indefinite"/>
                      </p:stCondLst>
                      <p:childTnLst>
                        <p:par>
                          <p:cTn id="199" fill="hold">
                            <p:stCondLst>
                              <p:cond delay="0"/>
                            </p:stCondLst>
                            <p:childTnLst>
                              <p:par>
                                <p:cTn id="200" presetClass="entr" nodeType="clickEffect" presetID="9" grpId="40" fill="hold">
                                  <p:stCondLst>
                                    <p:cond delay="0"/>
                                  </p:stCondLst>
                                  <p:iterate type="el" backwards="0">
                                    <p:tmAbs val="0"/>
                                  </p:iterate>
                                  <p:childTnLst>
                                    <p:set>
                                      <p:cBhvr>
                                        <p:cTn id="201" fill="hold"/>
                                        <p:tgtEl>
                                          <p:spTgt spid="1023"/>
                                        </p:tgtEl>
                                        <p:attrNameLst>
                                          <p:attrName>style.visibility</p:attrName>
                                        </p:attrNameLst>
                                      </p:cBhvr>
                                      <p:to>
                                        <p:strVal val="visible"/>
                                      </p:to>
                                    </p:set>
                                    <p:animEffect filter="dissolve" transition="in">
                                      <p:cBhvr>
                                        <p:cTn id="202" dur="199"/>
                                        <p:tgtEl>
                                          <p:spTgt spid="1023"/>
                                        </p:tgtEl>
                                      </p:cBhvr>
                                    </p:animEffect>
                                  </p:childTnLst>
                                </p:cTn>
                              </p:par>
                            </p:childTnLst>
                          </p:cTn>
                        </p:par>
                      </p:childTnLst>
                    </p:cTn>
                  </p:par>
                  <p:par>
                    <p:cTn id="203" fill="hold">
                      <p:stCondLst>
                        <p:cond delay="indefinite"/>
                      </p:stCondLst>
                      <p:childTnLst>
                        <p:par>
                          <p:cTn id="204" fill="hold">
                            <p:stCondLst>
                              <p:cond delay="0"/>
                            </p:stCondLst>
                            <p:childTnLst>
                              <p:par>
                                <p:cTn id="205" presetClass="entr" nodeType="clickEffect" presetID="9" grpId="41" fill="hold">
                                  <p:stCondLst>
                                    <p:cond delay="0"/>
                                  </p:stCondLst>
                                  <p:iterate type="el" backwards="0">
                                    <p:tmAbs val="0"/>
                                  </p:iterate>
                                  <p:childTnLst>
                                    <p:set>
                                      <p:cBhvr>
                                        <p:cTn id="206" fill="hold"/>
                                        <p:tgtEl>
                                          <p:spTgt spid="1024"/>
                                        </p:tgtEl>
                                        <p:attrNameLst>
                                          <p:attrName>style.visibility</p:attrName>
                                        </p:attrNameLst>
                                      </p:cBhvr>
                                      <p:to>
                                        <p:strVal val="visible"/>
                                      </p:to>
                                    </p:set>
                                    <p:animEffect filter="dissolve" transition="in">
                                      <p:cBhvr>
                                        <p:cTn id="207" dur="199"/>
                                        <p:tgtEl>
                                          <p:spTgt spid="1024"/>
                                        </p:tgtEl>
                                      </p:cBhvr>
                                    </p:animEffect>
                                  </p:childTnLst>
                                </p:cTn>
                              </p:par>
                            </p:childTnLst>
                          </p:cTn>
                        </p:par>
                      </p:childTnLst>
                    </p:cTn>
                  </p:par>
                  <p:par>
                    <p:cTn id="208" fill="hold">
                      <p:stCondLst>
                        <p:cond delay="indefinite"/>
                      </p:stCondLst>
                      <p:childTnLst>
                        <p:par>
                          <p:cTn id="209" fill="hold">
                            <p:stCondLst>
                              <p:cond delay="0"/>
                            </p:stCondLst>
                            <p:childTnLst>
                              <p:par>
                                <p:cTn id="210" presetClass="entr" nodeType="clickEffect" presetID="9" grpId="42" fill="hold">
                                  <p:stCondLst>
                                    <p:cond delay="0"/>
                                  </p:stCondLst>
                                  <p:iterate type="el" backwards="0">
                                    <p:tmAbs val="0"/>
                                  </p:iterate>
                                  <p:childTnLst>
                                    <p:set>
                                      <p:cBhvr>
                                        <p:cTn id="211" fill="hold"/>
                                        <p:tgtEl>
                                          <p:spTgt spid="1032"/>
                                        </p:tgtEl>
                                        <p:attrNameLst>
                                          <p:attrName>style.visibility</p:attrName>
                                        </p:attrNameLst>
                                      </p:cBhvr>
                                      <p:to>
                                        <p:strVal val="visible"/>
                                      </p:to>
                                    </p:set>
                                    <p:animEffect filter="dissolve" transition="in">
                                      <p:cBhvr>
                                        <p:cTn id="212" dur="199"/>
                                        <p:tgtEl>
                                          <p:spTgt spid="1032"/>
                                        </p:tgtEl>
                                      </p:cBhvr>
                                    </p:animEffect>
                                  </p:childTnLst>
                                </p:cTn>
                              </p:par>
                            </p:childTnLst>
                          </p:cTn>
                        </p:par>
                      </p:childTnLst>
                    </p:cTn>
                  </p:par>
                  <p:par>
                    <p:cTn id="213" fill="hold">
                      <p:stCondLst>
                        <p:cond delay="indefinite"/>
                      </p:stCondLst>
                      <p:childTnLst>
                        <p:par>
                          <p:cTn id="214" fill="hold">
                            <p:stCondLst>
                              <p:cond delay="0"/>
                            </p:stCondLst>
                            <p:childTnLst>
                              <p:par>
                                <p:cTn id="215" presetClass="entr" nodeType="clickEffect" presetID="9" grpId="43" fill="hold">
                                  <p:stCondLst>
                                    <p:cond delay="0"/>
                                  </p:stCondLst>
                                  <p:iterate type="el" backwards="0">
                                    <p:tmAbs val="0"/>
                                  </p:iterate>
                                  <p:childTnLst>
                                    <p:set>
                                      <p:cBhvr>
                                        <p:cTn id="216" fill="hold"/>
                                        <p:tgtEl>
                                          <p:spTgt spid="1031"/>
                                        </p:tgtEl>
                                        <p:attrNameLst>
                                          <p:attrName>style.visibility</p:attrName>
                                        </p:attrNameLst>
                                      </p:cBhvr>
                                      <p:to>
                                        <p:strVal val="visible"/>
                                      </p:to>
                                    </p:set>
                                    <p:animEffect filter="dissolve" transition="in">
                                      <p:cBhvr>
                                        <p:cTn id="217" dur="199"/>
                                        <p:tgtEl>
                                          <p:spTgt spid="1031"/>
                                        </p:tgtEl>
                                      </p:cBhvr>
                                    </p:animEffect>
                                  </p:childTnLst>
                                </p:cTn>
                              </p:par>
                            </p:childTnLst>
                          </p:cTn>
                        </p:par>
                      </p:childTnLst>
                    </p:cTn>
                  </p:par>
                  <p:par>
                    <p:cTn id="218" fill="hold">
                      <p:stCondLst>
                        <p:cond delay="indefinite"/>
                      </p:stCondLst>
                      <p:childTnLst>
                        <p:par>
                          <p:cTn id="219" fill="hold">
                            <p:stCondLst>
                              <p:cond delay="0"/>
                            </p:stCondLst>
                            <p:childTnLst>
                              <p:par>
                                <p:cTn id="220" presetClass="entr" nodeType="clickEffect" presetID="9" grpId="44" fill="hold">
                                  <p:stCondLst>
                                    <p:cond delay="0"/>
                                  </p:stCondLst>
                                  <p:iterate type="el" backwards="0">
                                    <p:tmAbs val="0"/>
                                  </p:iterate>
                                  <p:childTnLst>
                                    <p:set>
                                      <p:cBhvr>
                                        <p:cTn id="221" fill="hold"/>
                                        <p:tgtEl>
                                          <p:spTgt spid="1037"/>
                                        </p:tgtEl>
                                        <p:attrNameLst>
                                          <p:attrName>style.visibility</p:attrName>
                                        </p:attrNameLst>
                                      </p:cBhvr>
                                      <p:to>
                                        <p:strVal val="visible"/>
                                      </p:to>
                                    </p:set>
                                    <p:animEffect filter="dissolve" transition="in">
                                      <p:cBhvr>
                                        <p:cTn id="222" dur="199"/>
                                        <p:tgtEl>
                                          <p:spTgt spid="1037"/>
                                        </p:tgtEl>
                                      </p:cBhvr>
                                    </p:animEffect>
                                  </p:childTnLst>
                                </p:cTn>
                              </p:par>
                            </p:childTnLst>
                          </p:cTn>
                        </p:par>
                      </p:childTnLst>
                    </p:cTn>
                  </p:par>
                  <p:par>
                    <p:cTn id="223" fill="hold">
                      <p:stCondLst>
                        <p:cond delay="indefinite"/>
                      </p:stCondLst>
                      <p:childTnLst>
                        <p:par>
                          <p:cTn id="224" fill="hold">
                            <p:stCondLst>
                              <p:cond delay="0"/>
                            </p:stCondLst>
                            <p:childTnLst>
                              <p:par>
                                <p:cTn id="225" presetClass="entr" nodeType="clickEffect" presetID="9" grpId="45" fill="hold">
                                  <p:stCondLst>
                                    <p:cond delay="0"/>
                                  </p:stCondLst>
                                  <p:iterate type="el" backwards="0">
                                    <p:tmAbs val="0"/>
                                  </p:iterate>
                                  <p:childTnLst>
                                    <p:set>
                                      <p:cBhvr>
                                        <p:cTn id="226" fill="hold"/>
                                        <p:tgtEl>
                                          <p:spTgt spid="1052"/>
                                        </p:tgtEl>
                                        <p:attrNameLst>
                                          <p:attrName>style.visibility</p:attrName>
                                        </p:attrNameLst>
                                      </p:cBhvr>
                                      <p:to>
                                        <p:strVal val="visible"/>
                                      </p:to>
                                    </p:set>
                                    <p:animEffect filter="dissolve" transition="in">
                                      <p:cBhvr>
                                        <p:cTn id="227" dur="199"/>
                                        <p:tgtEl>
                                          <p:spTgt spid="1052"/>
                                        </p:tgtEl>
                                      </p:cBhvr>
                                    </p:animEffect>
                                  </p:childTnLst>
                                </p:cTn>
                              </p:par>
                            </p:childTnLst>
                          </p:cTn>
                        </p:par>
                      </p:childTnLst>
                    </p:cTn>
                  </p:par>
                  <p:par>
                    <p:cTn id="228" fill="hold">
                      <p:stCondLst>
                        <p:cond delay="indefinite"/>
                      </p:stCondLst>
                      <p:childTnLst>
                        <p:par>
                          <p:cTn id="229" fill="hold">
                            <p:stCondLst>
                              <p:cond delay="0"/>
                            </p:stCondLst>
                            <p:childTnLst>
                              <p:par>
                                <p:cTn id="230" presetClass="entr" nodeType="clickEffect" presetID="9" grpId="46" fill="hold">
                                  <p:stCondLst>
                                    <p:cond delay="0"/>
                                  </p:stCondLst>
                                  <p:iterate type="el" backwards="0">
                                    <p:tmAbs val="0"/>
                                  </p:iterate>
                                  <p:childTnLst>
                                    <p:set>
                                      <p:cBhvr>
                                        <p:cTn id="231" fill="hold"/>
                                        <p:tgtEl>
                                          <p:spTgt spid="996"/>
                                        </p:tgtEl>
                                        <p:attrNameLst>
                                          <p:attrName>style.visibility</p:attrName>
                                        </p:attrNameLst>
                                      </p:cBhvr>
                                      <p:to>
                                        <p:strVal val="visible"/>
                                      </p:to>
                                    </p:set>
                                    <p:animEffect filter="dissolve" transition="in">
                                      <p:cBhvr>
                                        <p:cTn id="232" dur="199"/>
                                        <p:tgtEl>
                                          <p:spTgt spid="996"/>
                                        </p:tgtEl>
                                      </p:cBhvr>
                                    </p:animEffect>
                                  </p:childTnLst>
                                </p:cTn>
                              </p:par>
                            </p:childTnLst>
                          </p:cTn>
                        </p:par>
                      </p:childTnLst>
                    </p:cTn>
                  </p:par>
                  <p:par>
                    <p:cTn id="233" fill="hold">
                      <p:stCondLst>
                        <p:cond delay="indefinite"/>
                      </p:stCondLst>
                      <p:childTnLst>
                        <p:par>
                          <p:cTn id="234" fill="hold">
                            <p:stCondLst>
                              <p:cond delay="0"/>
                            </p:stCondLst>
                            <p:childTnLst>
                              <p:par>
                                <p:cTn id="235" presetClass="entr" nodeType="clickEffect" presetID="9" grpId="47" fill="hold">
                                  <p:stCondLst>
                                    <p:cond delay="0"/>
                                  </p:stCondLst>
                                  <p:iterate type="el" backwards="0">
                                    <p:tmAbs val="0"/>
                                  </p:iterate>
                                  <p:childTnLst>
                                    <p:set>
                                      <p:cBhvr>
                                        <p:cTn id="236" fill="hold"/>
                                        <p:tgtEl>
                                          <p:spTgt spid="997"/>
                                        </p:tgtEl>
                                        <p:attrNameLst>
                                          <p:attrName>style.visibility</p:attrName>
                                        </p:attrNameLst>
                                      </p:cBhvr>
                                      <p:to>
                                        <p:strVal val="visible"/>
                                      </p:to>
                                    </p:set>
                                    <p:animEffect filter="dissolve" transition="in">
                                      <p:cBhvr>
                                        <p:cTn id="237" dur="199"/>
                                        <p:tgtEl>
                                          <p:spTgt spid="997"/>
                                        </p:tgtEl>
                                      </p:cBhvr>
                                    </p:animEffect>
                                  </p:childTnLst>
                                </p:cTn>
                              </p:par>
                            </p:childTnLst>
                          </p:cTn>
                        </p:par>
                      </p:childTnLst>
                    </p:cTn>
                  </p:par>
                  <p:par>
                    <p:cTn id="238" fill="hold">
                      <p:stCondLst>
                        <p:cond delay="indefinite"/>
                      </p:stCondLst>
                      <p:childTnLst>
                        <p:par>
                          <p:cTn id="239" fill="hold">
                            <p:stCondLst>
                              <p:cond delay="0"/>
                            </p:stCondLst>
                            <p:childTnLst>
                              <p:par>
                                <p:cTn id="240" presetClass="entr" nodeType="clickEffect" presetID="9" grpId="48" fill="hold">
                                  <p:stCondLst>
                                    <p:cond delay="0"/>
                                  </p:stCondLst>
                                  <p:iterate type="el" backwards="0">
                                    <p:tmAbs val="0"/>
                                  </p:iterate>
                                  <p:childTnLst>
                                    <p:set>
                                      <p:cBhvr>
                                        <p:cTn id="241" fill="hold"/>
                                        <p:tgtEl>
                                          <p:spTgt spid="1038"/>
                                        </p:tgtEl>
                                        <p:attrNameLst>
                                          <p:attrName>style.visibility</p:attrName>
                                        </p:attrNameLst>
                                      </p:cBhvr>
                                      <p:to>
                                        <p:strVal val="visible"/>
                                      </p:to>
                                    </p:set>
                                    <p:animEffect filter="dissolve" transition="in">
                                      <p:cBhvr>
                                        <p:cTn id="242" dur="199"/>
                                        <p:tgtEl>
                                          <p:spTgt spid="1038"/>
                                        </p:tgtEl>
                                      </p:cBhvr>
                                    </p:animEffect>
                                  </p:childTnLst>
                                </p:cTn>
                              </p:par>
                            </p:childTnLst>
                          </p:cTn>
                        </p:par>
                      </p:childTnLst>
                    </p:cTn>
                  </p:par>
                  <p:par>
                    <p:cTn id="243" fill="hold">
                      <p:stCondLst>
                        <p:cond delay="indefinite"/>
                      </p:stCondLst>
                      <p:childTnLst>
                        <p:par>
                          <p:cTn id="244" fill="hold">
                            <p:stCondLst>
                              <p:cond delay="0"/>
                            </p:stCondLst>
                            <p:childTnLst>
                              <p:par>
                                <p:cTn id="245" presetClass="entr" nodeType="clickEffect" presetID="9" grpId="49" fill="hold">
                                  <p:stCondLst>
                                    <p:cond delay="0"/>
                                  </p:stCondLst>
                                  <p:iterate type="el" backwards="0">
                                    <p:tmAbs val="0"/>
                                  </p:iterate>
                                  <p:childTnLst>
                                    <p:set>
                                      <p:cBhvr>
                                        <p:cTn id="246" fill="hold"/>
                                        <p:tgtEl>
                                          <p:spTgt spid="1041"/>
                                        </p:tgtEl>
                                        <p:attrNameLst>
                                          <p:attrName>style.visibility</p:attrName>
                                        </p:attrNameLst>
                                      </p:cBhvr>
                                      <p:to>
                                        <p:strVal val="visible"/>
                                      </p:to>
                                    </p:set>
                                    <p:animEffect filter="dissolve" transition="in">
                                      <p:cBhvr>
                                        <p:cTn id="247" dur="199"/>
                                        <p:tgtEl>
                                          <p:spTgt spid="1041"/>
                                        </p:tgtEl>
                                      </p:cBhvr>
                                    </p:animEffect>
                                  </p:childTnLst>
                                </p:cTn>
                              </p:par>
                            </p:childTnLst>
                          </p:cTn>
                        </p:par>
                      </p:childTnLst>
                    </p:cTn>
                  </p:par>
                  <p:par>
                    <p:cTn id="248" fill="hold">
                      <p:stCondLst>
                        <p:cond delay="indefinite"/>
                      </p:stCondLst>
                      <p:childTnLst>
                        <p:par>
                          <p:cTn id="249" fill="hold">
                            <p:stCondLst>
                              <p:cond delay="0"/>
                            </p:stCondLst>
                            <p:childTnLst>
                              <p:par>
                                <p:cTn id="250" presetClass="entr" nodeType="clickEffect" presetID="9" grpId="50" fill="hold">
                                  <p:stCondLst>
                                    <p:cond delay="0"/>
                                  </p:stCondLst>
                                  <p:iterate type="el" backwards="0">
                                    <p:tmAbs val="0"/>
                                  </p:iterate>
                                  <p:childTnLst>
                                    <p:set>
                                      <p:cBhvr>
                                        <p:cTn id="251" fill="hold"/>
                                        <p:tgtEl>
                                          <p:spTgt spid="1039"/>
                                        </p:tgtEl>
                                        <p:attrNameLst>
                                          <p:attrName>style.visibility</p:attrName>
                                        </p:attrNameLst>
                                      </p:cBhvr>
                                      <p:to>
                                        <p:strVal val="visible"/>
                                      </p:to>
                                    </p:set>
                                    <p:animEffect filter="dissolve" transition="in">
                                      <p:cBhvr>
                                        <p:cTn id="252" dur="199"/>
                                        <p:tgtEl>
                                          <p:spTgt spid="1039"/>
                                        </p:tgtEl>
                                      </p:cBhvr>
                                    </p:animEffect>
                                  </p:childTnLst>
                                </p:cTn>
                              </p:par>
                            </p:childTnLst>
                          </p:cTn>
                        </p:par>
                      </p:childTnLst>
                    </p:cTn>
                  </p:par>
                  <p:par>
                    <p:cTn id="253" fill="hold">
                      <p:stCondLst>
                        <p:cond delay="indefinite"/>
                      </p:stCondLst>
                      <p:childTnLst>
                        <p:par>
                          <p:cTn id="254" fill="hold">
                            <p:stCondLst>
                              <p:cond delay="0"/>
                            </p:stCondLst>
                            <p:childTnLst>
                              <p:par>
                                <p:cTn id="255" presetClass="entr" nodeType="clickEffect" presetID="9" grpId="51" fill="hold">
                                  <p:stCondLst>
                                    <p:cond delay="0"/>
                                  </p:stCondLst>
                                  <p:iterate type="el" backwards="0">
                                    <p:tmAbs val="0"/>
                                  </p:iterate>
                                  <p:childTnLst>
                                    <p:set>
                                      <p:cBhvr>
                                        <p:cTn id="256" fill="hold"/>
                                        <p:tgtEl>
                                          <p:spTgt spid="1042"/>
                                        </p:tgtEl>
                                        <p:attrNameLst>
                                          <p:attrName>style.visibility</p:attrName>
                                        </p:attrNameLst>
                                      </p:cBhvr>
                                      <p:to>
                                        <p:strVal val="visible"/>
                                      </p:to>
                                    </p:set>
                                    <p:animEffect filter="dissolve" transition="in">
                                      <p:cBhvr>
                                        <p:cTn id="257" dur="199"/>
                                        <p:tgtEl>
                                          <p:spTgt spid="1042"/>
                                        </p:tgtEl>
                                      </p:cBhvr>
                                    </p:animEffect>
                                  </p:childTnLst>
                                </p:cTn>
                              </p:par>
                            </p:childTnLst>
                          </p:cTn>
                        </p:par>
                      </p:childTnLst>
                    </p:cTn>
                  </p:par>
                  <p:par>
                    <p:cTn id="258" fill="hold">
                      <p:stCondLst>
                        <p:cond delay="indefinite"/>
                      </p:stCondLst>
                      <p:childTnLst>
                        <p:par>
                          <p:cTn id="259" fill="hold">
                            <p:stCondLst>
                              <p:cond delay="0"/>
                            </p:stCondLst>
                            <p:childTnLst>
                              <p:par>
                                <p:cTn id="260" presetClass="entr" nodeType="clickEffect" presetID="9" grpId="52" fill="hold">
                                  <p:stCondLst>
                                    <p:cond delay="0"/>
                                  </p:stCondLst>
                                  <p:iterate type="el" backwards="0">
                                    <p:tmAbs val="0"/>
                                  </p:iterate>
                                  <p:childTnLst>
                                    <p:set>
                                      <p:cBhvr>
                                        <p:cTn id="261" fill="hold"/>
                                        <p:tgtEl>
                                          <p:spTgt spid="1040"/>
                                        </p:tgtEl>
                                        <p:attrNameLst>
                                          <p:attrName>style.visibility</p:attrName>
                                        </p:attrNameLst>
                                      </p:cBhvr>
                                      <p:to>
                                        <p:strVal val="visible"/>
                                      </p:to>
                                    </p:set>
                                    <p:animEffect filter="dissolve" transition="in">
                                      <p:cBhvr>
                                        <p:cTn id="262" dur="199"/>
                                        <p:tgtEl>
                                          <p:spTgt spid="1040"/>
                                        </p:tgtEl>
                                      </p:cBhvr>
                                    </p:animEffect>
                                  </p:childTnLst>
                                </p:cTn>
                              </p:par>
                            </p:childTnLst>
                          </p:cTn>
                        </p:par>
                      </p:childTnLst>
                    </p:cTn>
                  </p:par>
                  <p:par>
                    <p:cTn id="263" fill="hold">
                      <p:stCondLst>
                        <p:cond delay="indefinite"/>
                      </p:stCondLst>
                      <p:childTnLst>
                        <p:par>
                          <p:cTn id="264" fill="hold">
                            <p:stCondLst>
                              <p:cond delay="0"/>
                            </p:stCondLst>
                            <p:childTnLst>
                              <p:par>
                                <p:cTn id="265" presetClass="entr" nodeType="clickEffect" presetID="9" grpId="53" fill="hold">
                                  <p:stCondLst>
                                    <p:cond delay="0"/>
                                  </p:stCondLst>
                                  <p:iterate type="el" backwards="0">
                                    <p:tmAbs val="0"/>
                                  </p:iterate>
                                  <p:childTnLst>
                                    <p:set>
                                      <p:cBhvr>
                                        <p:cTn id="266" fill="hold"/>
                                        <p:tgtEl>
                                          <p:spTgt spid="1043"/>
                                        </p:tgtEl>
                                        <p:attrNameLst>
                                          <p:attrName>style.visibility</p:attrName>
                                        </p:attrNameLst>
                                      </p:cBhvr>
                                      <p:to>
                                        <p:strVal val="visible"/>
                                      </p:to>
                                    </p:set>
                                    <p:animEffect filter="dissolve" transition="in">
                                      <p:cBhvr>
                                        <p:cTn id="267" dur="199"/>
                                        <p:tgtEl>
                                          <p:spTgt spid="1043"/>
                                        </p:tgtEl>
                                      </p:cBhvr>
                                    </p:animEffect>
                                  </p:childTnLst>
                                </p:cTn>
                              </p:par>
                            </p:childTnLst>
                          </p:cTn>
                        </p:par>
                      </p:childTnLst>
                    </p:cTn>
                  </p:par>
                  <p:par>
                    <p:cTn id="268" fill="hold">
                      <p:stCondLst>
                        <p:cond delay="indefinite"/>
                      </p:stCondLst>
                      <p:childTnLst>
                        <p:par>
                          <p:cTn id="269" fill="hold">
                            <p:stCondLst>
                              <p:cond delay="0"/>
                            </p:stCondLst>
                            <p:childTnLst>
                              <p:par>
                                <p:cTn id="270" presetClass="entr" nodeType="clickEffect" presetID="9" grpId="54" fill="hold">
                                  <p:stCondLst>
                                    <p:cond delay="0"/>
                                  </p:stCondLst>
                                  <p:iterate type="el" backwards="0">
                                    <p:tmAbs val="0"/>
                                  </p:iterate>
                                  <p:childTnLst>
                                    <p:set>
                                      <p:cBhvr>
                                        <p:cTn id="271" fill="hold"/>
                                        <p:tgtEl>
                                          <p:spTgt spid="1047"/>
                                        </p:tgtEl>
                                        <p:attrNameLst>
                                          <p:attrName>style.visibility</p:attrName>
                                        </p:attrNameLst>
                                      </p:cBhvr>
                                      <p:to>
                                        <p:strVal val="visible"/>
                                      </p:to>
                                    </p:set>
                                    <p:animEffect filter="dissolve" transition="in">
                                      <p:cBhvr>
                                        <p:cTn id="272" dur="199"/>
                                        <p:tgtEl>
                                          <p:spTgt spid="1047"/>
                                        </p:tgtEl>
                                      </p:cBhvr>
                                    </p:animEffect>
                                  </p:childTnLst>
                                </p:cTn>
                              </p:par>
                            </p:childTnLst>
                          </p:cTn>
                        </p:par>
                      </p:childTnLst>
                    </p:cTn>
                  </p:par>
                  <p:par>
                    <p:cTn id="273" fill="hold">
                      <p:stCondLst>
                        <p:cond delay="indefinite"/>
                      </p:stCondLst>
                      <p:childTnLst>
                        <p:par>
                          <p:cTn id="274" fill="hold">
                            <p:stCondLst>
                              <p:cond delay="0"/>
                            </p:stCondLst>
                            <p:childTnLst>
                              <p:par>
                                <p:cTn id="275" presetClass="entr" nodeType="clickEffect" presetID="9" grpId="55" fill="hold">
                                  <p:stCondLst>
                                    <p:cond delay="0"/>
                                  </p:stCondLst>
                                  <p:iterate type="el" backwards="0">
                                    <p:tmAbs val="0"/>
                                  </p:iterate>
                                  <p:childTnLst>
                                    <p:set>
                                      <p:cBhvr>
                                        <p:cTn id="276" fill="hold"/>
                                        <p:tgtEl>
                                          <p:spTgt spid="1048"/>
                                        </p:tgtEl>
                                        <p:attrNameLst>
                                          <p:attrName>style.visibility</p:attrName>
                                        </p:attrNameLst>
                                      </p:cBhvr>
                                      <p:to>
                                        <p:strVal val="visible"/>
                                      </p:to>
                                    </p:set>
                                    <p:animEffect filter="dissolve" transition="in">
                                      <p:cBhvr>
                                        <p:cTn id="277" dur="199"/>
                                        <p:tgtEl>
                                          <p:spTgt spid="1048"/>
                                        </p:tgtEl>
                                      </p:cBhvr>
                                    </p:animEffect>
                                  </p:childTnLst>
                                </p:cTn>
                              </p:par>
                            </p:childTnLst>
                          </p:cTn>
                        </p:par>
                      </p:childTnLst>
                    </p:cTn>
                  </p:par>
                  <p:par>
                    <p:cTn id="278" fill="hold">
                      <p:stCondLst>
                        <p:cond delay="indefinite"/>
                      </p:stCondLst>
                      <p:childTnLst>
                        <p:par>
                          <p:cTn id="279" fill="hold">
                            <p:stCondLst>
                              <p:cond delay="0"/>
                            </p:stCondLst>
                            <p:childTnLst>
                              <p:par>
                                <p:cTn id="280" presetClass="entr" nodeType="clickEffect" presetID="9" grpId="56" fill="hold">
                                  <p:stCondLst>
                                    <p:cond delay="0"/>
                                  </p:stCondLst>
                                  <p:iterate type="el" backwards="0">
                                    <p:tmAbs val="0"/>
                                  </p:iterate>
                                  <p:childTnLst>
                                    <p:set>
                                      <p:cBhvr>
                                        <p:cTn id="281" fill="hold"/>
                                        <p:tgtEl>
                                          <p:spTgt spid="1049"/>
                                        </p:tgtEl>
                                        <p:attrNameLst>
                                          <p:attrName>style.visibility</p:attrName>
                                        </p:attrNameLst>
                                      </p:cBhvr>
                                      <p:to>
                                        <p:strVal val="visible"/>
                                      </p:to>
                                    </p:set>
                                    <p:animEffect filter="dissolve" transition="in">
                                      <p:cBhvr>
                                        <p:cTn id="282" dur="199"/>
                                        <p:tgtEl>
                                          <p:spTgt spid="1049"/>
                                        </p:tgtEl>
                                      </p:cBhvr>
                                    </p:animEffect>
                                  </p:childTnLst>
                                </p:cTn>
                              </p:par>
                            </p:childTnLst>
                          </p:cTn>
                        </p:par>
                      </p:childTnLst>
                    </p:cTn>
                  </p:par>
                  <p:par>
                    <p:cTn id="283" fill="hold">
                      <p:stCondLst>
                        <p:cond delay="indefinite"/>
                      </p:stCondLst>
                      <p:childTnLst>
                        <p:par>
                          <p:cTn id="284" fill="hold">
                            <p:stCondLst>
                              <p:cond delay="0"/>
                            </p:stCondLst>
                            <p:childTnLst>
                              <p:par>
                                <p:cTn id="285" presetClass="entr" nodeType="clickEffect" presetID="9" grpId="57" fill="hold">
                                  <p:stCondLst>
                                    <p:cond delay="0"/>
                                  </p:stCondLst>
                                  <p:iterate type="el" backwards="0">
                                    <p:tmAbs val="0"/>
                                  </p:iterate>
                                  <p:childTnLst>
                                    <p:set>
                                      <p:cBhvr>
                                        <p:cTn id="286" fill="hold"/>
                                        <p:tgtEl>
                                          <p:spTgt spid="1050"/>
                                        </p:tgtEl>
                                        <p:attrNameLst>
                                          <p:attrName>style.visibility</p:attrName>
                                        </p:attrNameLst>
                                      </p:cBhvr>
                                      <p:to>
                                        <p:strVal val="visible"/>
                                      </p:to>
                                    </p:set>
                                    <p:animEffect filter="dissolve" transition="in">
                                      <p:cBhvr>
                                        <p:cTn id="287" dur="199"/>
                                        <p:tgtEl>
                                          <p:spTgt spid="10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9" grpId="29"/>
      <p:bldP build="whole" bldLvl="1" animBg="1" rev="0" advAuto="0" spid="1024" grpId="41"/>
      <p:bldP build="whole" bldLvl="1" animBg="1" rev="0" advAuto="0" spid="1028" grpId="39"/>
      <p:bldP build="whole" bldLvl="1" animBg="1" rev="0" advAuto="0" spid="1040" grpId="52"/>
      <p:bldP build="whole" bldLvl="1" animBg="1" rev="0" advAuto="0" spid="1023" grpId="40"/>
      <p:bldP build="whole" bldLvl="1" animBg="1" rev="0" advAuto="0" spid="1016" grpId="12"/>
      <p:bldP build="whole" bldLvl="1" animBg="1" rev="0" advAuto="0" spid="1007" grpId="22"/>
      <p:bldP build="whole" bldLvl="1" animBg="1" rev="0" advAuto="0" spid="1032" grpId="42"/>
      <p:bldP build="whole" bldLvl="1" animBg="1" rev="0" advAuto="0" spid="1038" grpId="48"/>
      <p:bldP build="whole" bldLvl="1" animBg="1" rev="0" advAuto="0" spid="1011" grpId="23"/>
      <p:bldP build="whole" bldLvl="1" animBg="1" rev="0" advAuto="0" spid="1049" grpId="56"/>
      <p:bldP build="whole" bldLvl="1" animBg="1" rev="0" advAuto="0" spid="996" grpId="46"/>
      <p:bldP build="whole" bldLvl="1" animBg="1" rev="0" advAuto="0" spid="1033" grpId="31"/>
      <p:bldP build="whole" bldLvl="1" animBg="1" rev="0" advAuto="0" spid="1025" grpId="34"/>
      <p:bldP build="whole" bldLvl="1" animBg="1" rev="0" advAuto="0" spid="1001" grpId="17"/>
      <p:bldP build="whole" bldLvl="1" animBg="1" rev="0" advAuto="0" spid="970" grpId="8"/>
      <p:bldP build="whole" bldLvl="1" animBg="1" rev="0" advAuto="0" spid="975" grpId="28"/>
      <p:bldP build="whole" bldLvl="1" animBg="1" rev="0" advAuto="0" spid="1015" grpId="11"/>
      <p:bldP build="whole" bldLvl="1" animBg="1" rev="0" advAuto="0" spid="1041" grpId="49"/>
      <p:bldP build="whole" bldLvl="1" animBg="1" rev="0" advAuto="0" spid="1054" grpId="1"/>
      <p:bldP build="whole" bldLvl="1" animBg="1" rev="0" advAuto="0" spid="1029" grpId="38"/>
      <p:bldP build="whole" bldLvl="1" animBg="1" rev="0" advAuto="0" spid="990" grpId="7"/>
      <p:bldP build="whole" bldLvl="1" animBg="1" rev="0" advAuto="0" spid="1052" grpId="45"/>
      <p:bldP build="whole" bldLvl="1" animBg="1" rev="0" advAuto="0" spid="974" grpId="27"/>
      <p:bldP build="whole" bldLvl="1" animBg="1" rev="0" advAuto="0" spid="1008" grpId="24"/>
      <p:bldP build="whole" bldLvl="1" animBg="1" rev="0" advAuto="0" spid="994" grpId="10"/>
      <p:bldP build="whole" bldLvl="1" animBg="1" rev="0" advAuto="0" spid="1051" grpId="19"/>
      <p:bldP build="whole" bldLvl="1" animBg="1" rev="0" advAuto="0" spid="1047" grpId="54"/>
      <p:bldP build="whole" bldLvl="1" animBg="1" rev="0" advAuto="0" spid="1053" grpId="32"/>
      <p:bldP build="whole" bldLvl="1" animBg="1" rev="0" advAuto="0" spid="1050" grpId="57"/>
      <p:bldP build="whole" bldLvl="1" animBg="1" rev="0" advAuto="0" spid="997" grpId="47"/>
      <p:bldP build="whole" bldLvl="1" animBg="1" rev="0" advAuto="0" spid="998" grpId="14"/>
      <p:bldP build="whole" bldLvl="1" animBg="1" rev="0" advAuto="0" spid="1017" grpId="30"/>
      <p:bldP build="whole" bldLvl="1" animBg="1" rev="0" advAuto="0" spid="1026" grpId="35"/>
      <p:bldP build="whole" bldLvl="1" animBg="1" rev="0" advAuto="0" spid="1030" grpId="36"/>
      <p:bldP build="whole" bldLvl="1" animBg="1" rev="0" advAuto="0" spid="966" grpId="3"/>
      <p:bldP build="whole" bldLvl="1" animBg="1" rev="0" advAuto="0" spid="1042" grpId="51"/>
      <p:bldP build="whole" bldLvl="1" animBg="1" rev="0" advAuto="0" spid="993" grpId="2"/>
      <p:bldP build="whole" bldLvl="1" animBg="1" rev="0" advAuto="0" spid="1018" grpId="16"/>
      <p:bldP build="whole" bldLvl="1" animBg="1" rev="0" advAuto="0" spid="1005" grpId="20"/>
      <p:bldP build="whole" bldLvl="1" animBg="1" rev="0" advAuto="0" spid="995" grpId="13"/>
      <p:bldP build="whole" bldLvl="1" animBg="1" rev="0" advAuto="0" spid="999" grpId="9"/>
      <p:bldP build="whole" bldLvl="1" animBg="1" rev="0" advAuto="0" spid="1009" grpId="26"/>
      <p:bldP build="whole" bldLvl="1" animBg="1" rev="0" advAuto="0" spid="1002" grpId="18"/>
      <p:bldP build="whole" bldLvl="1" animBg="1" rev="0" advAuto="0" spid="968" grpId="5"/>
      <p:bldP build="whole" bldLvl="1" animBg="1" rev="0" advAuto="0" spid="1036" grpId="33"/>
      <p:bldP build="whole" bldLvl="1" animBg="1" rev="0" advAuto="0" spid="1027" grpId="37"/>
      <p:bldP build="whole" bldLvl="1" animBg="1" rev="0" advAuto="0" spid="1039" grpId="50"/>
      <p:bldP build="whole" bldLvl="1" animBg="1" rev="0" advAuto="0" spid="1006" grpId="21"/>
      <p:bldP build="whole" bldLvl="1" animBg="1" rev="0" advAuto="0" spid="967" grpId="4"/>
      <p:bldP build="whole" bldLvl="1" animBg="1" rev="0" advAuto="0" spid="1037" grpId="44"/>
      <p:bldP build="whole" bldLvl="1" animBg="1" rev="0" advAuto="0" spid="1043" grpId="53"/>
      <p:bldP build="whole" bldLvl="1" animBg="1" rev="0" advAuto="0" spid="1031" grpId="43"/>
      <p:bldP build="whole" bldLvl="1" animBg="1" rev="0" advAuto="0" spid="1010" grpId="25"/>
      <p:bldP build="whole" bldLvl="1" animBg="1" rev="0" advAuto="0" spid="1048" grpId="55"/>
      <p:bldP build="whole" bldLvl="1" animBg="1" rev="0" advAuto="0" spid="1000" grpId="15"/>
      <p:bldP build="whole" bldLvl="1" animBg="1" rev="0" advAuto="0" spid="969" grpId="6"/>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8" name="VLSM"/>
          <p:cNvSpPr txBox="1"/>
          <p:nvPr>
            <p:ph type="title"/>
          </p:nvPr>
        </p:nvSpPr>
        <p:spPr>
          <a:xfrm>
            <a:off x="4806967" y="100908"/>
            <a:ext cx="3390867" cy="1360959"/>
          </a:xfrm>
          <a:prstGeom prst="rect">
            <a:avLst/>
          </a:prstGeom>
        </p:spPr>
        <p:txBody>
          <a:bodyPr/>
          <a:lstStyle/>
          <a:p>
            <a:pPr/>
            <a:r>
              <a:t>VLSM</a:t>
            </a:r>
          </a:p>
        </p:txBody>
      </p:sp>
      <p:sp>
        <p:nvSpPr>
          <p:cNvPr id="1059" name="Oval"/>
          <p:cNvSpPr/>
          <p:nvPr/>
        </p:nvSpPr>
        <p:spPr>
          <a:xfrm>
            <a:off x="11443583" y="8259160"/>
            <a:ext cx="1304080" cy="1360959"/>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060" name="192.168.2.0/24"/>
          <p:cNvSpPr txBox="1"/>
          <p:nvPr/>
        </p:nvSpPr>
        <p:spPr>
          <a:xfrm>
            <a:off x="76882" y="3467040"/>
            <a:ext cx="231739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192.168.2.0/24</a:t>
            </a:r>
          </a:p>
        </p:txBody>
      </p:sp>
      <p:sp>
        <p:nvSpPr>
          <p:cNvPr id="1061" name="0"/>
          <p:cNvSpPr txBox="1"/>
          <p:nvPr/>
        </p:nvSpPr>
        <p:spPr>
          <a:xfrm>
            <a:off x="11954850" y="7908782"/>
            <a:ext cx="29789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a:lvl1pPr>
          </a:lstStyle>
          <a:p>
            <a:pPr/>
            <a:r>
              <a:t>0</a:t>
            </a:r>
          </a:p>
        </p:txBody>
      </p:sp>
      <p:sp>
        <p:nvSpPr>
          <p:cNvPr id="1062" name="256"/>
          <p:cNvSpPr txBox="1"/>
          <p:nvPr/>
        </p:nvSpPr>
        <p:spPr>
          <a:xfrm>
            <a:off x="11843605" y="7718193"/>
            <a:ext cx="51678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256</a:t>
            </a:r>
          </a:p>
        </p:txBody>
      </p:sp>
      <p:sp>
        <p:nvSpPr>
          <p:cNvPr id="1063" name="255.255.255.0"/>
          <p:cNvSpPr txBox="1"/>
          <p:nvPr/>
        </p:nvSpPr>
        <p:spPr>
          <a:xfrm>
            <a:off x="86697" y="3945723"/>
            <a:ext cx="222560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255.255.255.0</a:t>
            </a:r>
          </a:p>
        </p:txBody>
      </p:sp>
      <p:sp>
        <p:nvSpPr>
          <p:cNvPr id="1064" name="11111111.11111111.11111111.00000000"/>
          <p:cNvSpPr txBox="1"/>
          <p:nvPr/>
        </p:nvSpPr>
        <p:spPr>
          <a:xfrm>
            <a:off x="100500" y="4424406"/>
            <a:ext cx="626460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11111111.11111111.11111111.00000000</a:t>
            </a:r>
          </a:p>
        </p:txBody>
      </p:sp>
      <p:sp>
        <p:nvSpPr>
          <p:cNvPr id="1065" name="11111111.11111111.11111111"/>
          <p:cNvSpPr txBox="1"/>
          <p:nvPr/>
        </p:nvSpPr>
        <p:spPr>
          <a:xfrm>
            <a:off x="128851" y="4997450"/>
            <a:ext cx="470408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11111111.11111111.11111111</a:t>
            </a:r>
          </a:p>
        </p:txBody>
      </p:sp>
      <p:sp>
        <p:nvSpPr>
          <p:cNvPr id="1066" name="00"/>
          <p:cNvSpPr txBox="1"/>
          <p:nvPr/>
        </p:nvSpPr>
        <p:spPr>
          <a:xfrm>
            <a:off x="5843427" y="4997450"/>
            <a:ext cx="4814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a:t>
            </a:r>
          </a:p>
        </p:txBody>
      </p:sp>
      <p:sp>
        <p:nvSpPr>
          <p:cNvPr id="1067" name="7 felezés"/>
          <p:cNvSpPr txBox="1"/>
          <p:nvPr/>
        </p:nvSpPr>
        <p:spPr>
          <a:xfrm>
            <a:off x="6326979" y="2120809"/>
            <a:ext cx="1636269"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rPr>
                <a:solidFill>
                  <a:schemeClr val="accent5"/>
                </a:solidFill>
              </a:rPr>
              <a:t>7</a:t>
            </a:r>
            <a:r>
              <a:t> felezés </a:t>
            </a:r>
          </a:p>
        </p:txBody>
      </p:sp>
      <p:sp>
        <p:nvSpPr>
          <p:cNvPr id="1068" name="255.255.255.252"/>
          <p:cNvSpPr txBox="1"/>
          <p:nvPr/>
        </p:nvSpPr>
        <p:spPr>
          <a:xfrm>
            <a:off x="151409" y="5662181"/>
            <a:ext cx="259278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255.255.255.252</a:t>
            </a:r>
          </a:p>
        </p:txBody>
      </p:sp>
      <p:sp>
        <p:nvSpPr>
          <p:cNvPr id="1069" name="CIDR"/>
          <p:cNvSpPr txBox="1"/>
          <p:nvPr/>
        </p:nvSpPr>
        <p:spPr>
          <a:xfrm>
            <a:off x="2402246" y="2889162"/>
            <a:ext cx="90314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CIDR</a:t>
            </a:r>
          </a:p>
        </p:txBody>
      </p:sp>
      <p:sp>
        <p:nvSpPr>
          <p:cNvPr id="1070" name="Oval"/>
          <p:cNvSpPr/>
          <p:nvPr/>
        </p:nvSpPr>
        <p:spPr>
          <a:xfrm rot="18674821">
            <a:off x="1799098" y="2871820"/>
            <a:ext cx="1617611" cy="1147933"/>
          </a:xfrm>
          <a:prstGeom prst="ellipse">
            <a:avLst/>
          </a:prstGeom>
          <a:blipFill>
            <a:blip r:embed="rId4">
              <a:alphaModFix amt="38813"/>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1074" name="Group"/>
          <p:cNvGrpSpPr/>
          <p:nvPr/>
        </p:nvGrpSpPr>
        <p:grpSpPr>
          <a:xfrm>
            <a:off x="7238532" y="8403707"/>
            <a:ext cx="884880" cy="730213"/>
            <a:chOff x="0" y="0"/>
            <a:chExt cx="884878" cy="730212"/>
          </a:xfrm>
        </p:grpSpPr>
        <p:sp>
          <p:nvSpPr>
            <p:cNvPr id="1071" name="2"/>
            <p:cNvSpPr txBox="1"/>
            <p:nvPr/>
          </p:nvSpPr>
          <p:spPr>
            <a:xfrm>
              <a:off x="-1" y="234912"/>
              <a:ext cx="29789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1072" name="h"/>
            <p:cNvSpPr txBox="1"/>
            <p:nvPr/>
          </p:nvSpPr>
          <p:spPr>
            <a:xfrm>
              <a:off x="197307" y="0"/>
              <a:ext cx="29789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h</a:t>
              </a:r>
            </a:p>
          </p:txBody>
        </p:sp>
        <p:sp>
          <p:nvSpPr>
            <p:cNvPr id="1073" name="- 2"/>
            <p:cNvSpPr txBox="1"/>
            <p:nvPr/>
          </p:nvSpPr>
          <p:spPr>
            <a:xfrm>
              <a:off x="385235" y="234912"/>
              <a:ext cx="49964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- 2</a:t>
              </a:r>
            </a:p>
          </p:txBody>
        </p:sp>
      </p:grpSp>
      <p:grpSp>
        <p:nvGrpSpPr>
          <p:cNvPr id="1086" name="Group"/>
          <p:cNvGrpSpPr/>
          <p:nvPr/>
        </p:nvGrpSpPr>
        <p:grpSpPr>
          <a:xfrm>
            <a:off x="7837183" y="153403"/>
            <a:ext cx="4850523" cy="3281084"/>
            <a:chOff x="0" y="0"/>
            <a:chExt cx="4850521" cy="3281083"/>
          </a:xfrm>
        </p:grpSpPr>
        <p:pic>
          <p:nvPicPr>
            <p:cNvPr id="1075" name="networks.png" descr="networks.png"/>
            <p:cNvPicPr>
              <a:picLocks noChangeAspect="1"/>
            </p:cNvPicPr>
            <p:nvPr/>
          </p:nvPicPr>
          <p:blipFill>
            <a:blip r:embed="rId5">
              <a:extLst/>
            </a:blip>
            <a:stretch>
              <a:fillRect/>
            </a:stretch>
          </p:blipFill>
          <p:spPr>
            <a:xfrm>
              <a:off x="589013" y="0"/>
              <a:ext cx="3495022" cy="2962148"/>
            </a:xfrm>
            <a:prstGeom prst="rect">
              <a:avLst/>
            </a:prstGeom>
            <a:ln w="12700" cap="flat">
              <a:noFill/>
              <a:miter lim="400000"/>
            </a:ln>
            <a:effectLst/>
          </p:spPr>
        </p:pic>
        <p:sp>
          <p:nvSpPr>
            <p:cNvPr id="1076" name="Rectangle"/>
            <p:cNvSpPr/>
            <p:nvPr/>
          </p:nvSpPr>
          <p:spPr>
            <a:xfrm>
              <a:off x="2728467" y="638164"/>
              <a:ext cx="665075" cy="393701"/>
            </a:xfrm>
            <a:prstGeom prst="rect">
              <a:avLst/>
            </a:prstGeom>
            <a:blipFill rotWithShape="1">
              <a:blip r:embed="rId6">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077" name="50"/>
            <p:cNvSpPr txBox="1"/>
            <p:nvPr/>
          </p:nvSpPr>
          <p:spPr>
            <a:xfrm>
              <a:off x="2762979" y="489605"/>
              <a:ext cx="6227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50</a:t>
              </a:r>
            </a:p>
          </p:txBody>
        </p:sp>
        <p:sp>
          <p:nvSpPr>
            <p:cNvPr id="1078" name="Rectangle"/>
            <p:cNvSpPr/>
            <p:nvPr/>
          </p:nvSpPr>
          <p:spPr>
            <a:xfrm>
              <a:off x="4185448" y="2142586"/>
              <a:ext cx="665074" cy="393701"/>
            </a:xfrm>
            <a:prstGeom prst="rect">
              <a:avLst/>
            </a:prstGeom>
            <a:blipFill rotWithShape="1">
              <a:blip r:embed="rId7">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079" name="25"/>
            <p:cNvSpPr txBox="1"/>
            <p:nvPr/>
          </p:nvSpPr>
          <p:spPr>
            <a:xfrm>
              <a:off x="4205064" y="2014948"/>
              <a:ext cx="6227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25</a:t>
              </a:r>
            </a:p>
          </p:txBody>
        </p:sp>
        <p:sp>
          <p:nvSpPr>
            <p:cNvPr id="1080" name="Rectangle"/>
            <p:cNvSpPr/>
            <p:nvPr/>
          </p:nvSpPr>
          <p:spPr>
            <a:xfrm>
              <a:off x="61467" y="2771764"/>
              <a:ext cx="804775" cy="393701"/>
            </a:xfrm>
            <a:prstGeom prst="rect">
              <a:avLst/>
            </a:prstGeom>
            <a:blipFill rotWithShape="1">
              <a:blip r:embed="rId8">
                <a:alphaModFix amt="4792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1081" name="100"/>
            <p:cNvSpPr txBox="1"/>
            <p:nvPr/>
          </p:nvSpPr>
          <p:spPr>
            <a:xfrm>
              <a:off x="-1" y="2633383"/>
              <a:ext cx="87691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100</a:t>
              </a:r>
            </a:p>
          </p:txBody>
        </p:sp>
        <p:sp>
          <p:nvSpPr>
            <p:cNvPr id="1082" name="Line"/>
            <p:cNvSpPr/>
            <p:nvPr/>
          </p:nvSpPr>
          <p:spPr>
            <a:xfrm>
              <a:off x="2315717" y="1148379"/>
              <a:ext cx="632341" cy="747940"/>
            </a:xfrm>
            <a:prstGeom prst="line">
              <a:avLst/>
            </a:prstGeom>
            <a:noFill/>
            <a:ln w="50800" cap="flat">
              <a:solidFill>
                <a:schemeClr val="accent5"/>
              </a:solidFill>
              <a:prstDash val="solid"/>
              <a:miter lim="400000"/>
            </a:ln>
            <a:effectLst/>
          </p:spPr>
          <p:txBody>
            <a:bodyPr wrap="square" lIns="50800" tIns="50800" rIns="50800" bIns="50800" numCol="1" anchor="ctr">
              <a:noAutofit/>
            </a:bodyPr>
            <a:lstStyle/>
            <a:p>
              <a:pPr>
                <a:defRPr sz="2400"/>
              </a:pPr>
            </a:p>
          </p:txBody>
        </p:sp>
        <p:sp>
          <p:nvSpPr>
            <p:cNvPr id="1083" name="Line"/>
            <p:cNvSpPr/>
            <p:nvPr/>
          </p:nvSpPr>
          <p:spPr>
            <a:xfrm flipH="1">
              <a:off x="1512958" y="1148379"/>
              <a:ext cx="529711" cy="703490"/>
            </a:xfrm>
            <a:prstGeom prst="line">
              <a:avLst/>
            </a:prstGeom>
            <a:noFill/>
            <a:ln w="50800" cap="flat">
              <a:solidFill>
                <a:schemeClr val="accent5"/>
              </a:solidFill>
              <a:prstDash val="solid"/>
              <a:miter lim="400000"/>
            </a:ln>
            <a:effectLst/>
          </p:spPr>
          <p:txBody>
            <a:bodyPr wrap="square" lIns="50800" tIns="50800" rIns="50800" bIns="50800" numCol="1" anchor="ctr">
              <a:noAutofit/>
            </a:bodyPr>
            <a:lstStyle/>
            <a:p>
              <a:pPr>
                <a:defRPr sz="2400"/>
              </a:pPr>
            </a:p>
          </p:txBody>
        </p:sp>
        <p:sp>
          <p:nvSpPr>
            <p:cNvPr id="1084" name="Line"/>
            <p:cNvSpPr/>
            <p:nvPr/>
          </p:nvSpPr>
          <p:spPr>
            <a:xfrm flipH="1" flipV="1">
              <a:off x="1665358" y="1953468"/>
              <a:ext cx="1101211" cy="33112"/>
            </a:xfrm>
            <a:prstGeom prst="line">
              <a:avLst/>
            </a:prstGeom>
            <a:noFill/>
            <a:ln w="50800" cap="flat">
              <a:solidFill>
                <a:schemeClr val="accent5"/>
              </a:solidFill>
              <a:prstDash val="solid"/>
              <a:miter lim="400000"/>
            </a:ln>
            <a:effectLst/>
          </p:spPr>
          <p:txBody>
            <a:bodyPr wrap="square" lIns="50800" tIns="50800" rIns="50800" bIns="50800" numCol="1" anchor="ctr">
              <a:noAutofit/>
            </a:bodyPr>
            <a:lstStyle/>
            <a:p>
              <a:pPr>
                <a:defRPr sz="2400"/>
              </a:pPr>
            </a:p>
          </p:txBody>
        </p:sp>
        <p:sp>
          <p:nvSpPr>
            <p:cNvPr id="1085" name="6 db Hálózat"/>
            <p:cNvSpPr txBox="1"/>
            <p:nvPr/>
          </p:nvSpPr>
          <p:spPr>
            <a:xfrm>
              <a:off x="2262656" y="2682217"/>
              <a:ext cx="2367840"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100"/>
              </a:lvl1pPr>
            </a:lstStyle>
            <a:p>
              <a:pPr/>
              <a:r>
                <a:t>6 db Hálózat</a:t>
              </a:r>
            </a:p>
          </p:txBody>
        </p:sp>
      </p:grpSp>
      <p:sp>
        <p:nvSpPr>
          <p:cNvPr id="1087" name="111111"/>
          <p:cNvSpPr txBox="1"/>
          <p:nvPr/>
        </p:nvSpPr>
        <p:spPr>
          <a:xfrm>
            <a:off x="4734596" y="4994980"/>
            <a:ext cx="121584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2"/>
                </a:solidFill>
              </a:defRPr>
            </a:lvl1pPr>
          </a:lstStyle>
          <a:p>
            <a:pPr/>
            <a:r>
              <a:t>111111</a:t>
            </a:r>
          </a:p>
        </p:txBody>
      </p:sp>
      <p:sp>
        <p:nvSpPr>
          <p:cNvPr id="1088" name="Line"/>
          <p:cNvSpPr/>
          <p:nvPr/>
        </p:nvSpPr>
        <p:spPr>
          <a:xfrm>
            <a:off x="7241290" y="2655123"/>
            <a:ext cx="507809" cy="507809"/>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089" name="00"/>
          <p:cNvSpPr txBox="1"/>
          <p:nvPr/>
        </p:nvSpPr>
        <p:spPr>
          <a:xfrm>
            <a:off x="5830727" y="5564765"/>
            <a:ext cx="48148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solidFill>
                  <a:schemeClr val="accent5"/>
                </a:solidFill>
              </a:defRPr>
            </a:lvl1pPr>
          </a:lstStyle>
          <a:p>
            <a:pPr/>
            <a:r>
              <a:t>00</a:t>
            </a:r>
          </a:p>
        </p:txBody>
      </p:sp>
      <p:sp>
        <p:nvSpPr>
          <p:cNvPr id="1090" name="Net ID"/>
          <p:cNvSpPr txBox="1"/>
          <p:nvPr/>
        </p:nvSpPr>
        <p:spPr>
          <a:xfrm>
            <a:off x="7143507" y="3612163"/>
            <a:ext cx="105008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Net ID</a:t>
            </a:r>
          </a:p>
        </p:txBody>
      </p:sp>
      <p:sp>
        <p:nvSpPr>
          <p:cNvPr id="1091" name="LBA"/>
          <p:cNvSpPr txBox="1"/>
          <p:nvPr/>
        </p:nvSpPr>
        <p:spPr>
          <a:xfrm>
            <a:off x="11692967" y="3610863"/>
            <a:ext cx="7383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LBA</a:t>
            </a:r>
          </a:p>
        </p:txBody>
      </p:sp>
      <p:sp>
        <p:nvSpPr>
          <p:cNvPr id="1092" name="Valid IP"/>
          <p:cNvSpPr txBox="1"/>
          <p:nvPr/>
        </p:nvSpPr>
        <p:spPr>
          <a:xfrm>
            <a:off x="9537694" y="3612163"/>
            <a:ext cx="12151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u="sng"/>
            </a:lvl1pPr>
          </a:lstStyle>
          <a:p>
            <a:pPr/>
            <a:r>
              <a:t>Valid IP</a:t>
            </a:r>
          </a:p>
        </p:txBody>
      </p:sp>
      <p:sp>
        <p:nvSpPr>
          <p:cNvPr id="1093" name="192.168.2.0"/>
          <p:cNvSpPr txBox="1"/>
          <p:nvPr/>
        </p:nvSpPr>
        <p:spPr>
          <a:xfrm>
            <a:off x="6891742" y="4132967"/>
            <a:ext cx="185841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192.168.2.0</a:t>
            </a:r>
          </a:p>
        </p:txBody>
      </p:sp>
      <p:sp>
        <p:nvSpPr>
          <p:cNvPr id="1094" name="Line"/>
          <p:cNvSpPr/>
          <p:nvPr/>
        </p:nvSpPr>
        <p:spPr>
          <a:xfrm>
            <a:off x="227531" y="5560379"/>
            <a:ext cx="5607178"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095" name="Line"/>
          <p:cNvSpPr/>
          <p:nvPr/>
        </p:nvSpPr>
        <p:spPr>
          <a:xfrm>
            <a:off x="8602983" y="3844946"/>
            <a:ext cx="1" cy="38230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096" name="192.168.2."/>
          <p:cNvSpPr txBox="1"/>
          <p:nvPr/>
        </p:nvSpPr>
        <p:spPr>
          <a:xfrm>
            <a:off x="6894637" y="4589868"/>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pic>
        <p:nvPicPr>
          <p:cNvPr id="1097" name="felkor.png" descr="felkor.png"/>
          <p:cNvPicPr>
            <a:picLocks noChangeAspect="1"/>
          </p:cNvPicPr>
          <p:nvPr/>
        </p:nvPicPr>
        <p:blipFill>
          <a:blip r:embed="rId9">
            <a:extLst/>
          </a:blip>
          <a:stretch>
            <a:fillRect/>
          </a:stretch>
        </p:blipFill>
        <p:spPr>
          <a:xfrm>
            <a:off x="11404458" y="8246460"/>
            <a:ext cx="1386359" cy="1386360"/>
          </a:xfrm>
          <a:prstGeom prst="rect">
            <a:avLst/>
          </a:prstGeom>
          <a:ln w="12700">
            <a:miter lim="400000"/>
          </a:ln>
        </p:spPr>
      </p:pic>
      <p:sp>
        <p:nvSpPr>
          <p:cNvPr id="1098" name="6 felezés"/>
          <p:cNvSpPr txBox="1"/>
          <p:nvPr/>
        </p:nvSpPr>
        <p:spPr>
          <a:xfrm>
            <a:off x="11259062" y="1117615"/>
            <a:ext cx="1636269"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rPr>
                <a:solidFill>
                  <a:schemeClr val="accent5"/>
                </a:solidFill>
              </a:rPr>
              <a:t>6</a:t>
            </a:r>
            <a:r>
              <a:t> felezés </a:t>
            </a:r>
          </a:p>
        </p:txBody>
      </p:sp>
      <p:sp>
        <p:nvSpPr>
          <p:cNvPr id="1099" name="Line"/>
          <p:cNvSpPr/>
          <p:nvPr/>
        </p:nvSpPr>
        <p:spPr>
          <a:xfrm>
            <a:off x="11379582" y="931807"/>
            <a:ext cx="321344" cy="235282"/>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1103" name="Group"/>
          <p:cNvGrpSpPr/>
          <p:nvPr/>
        </p:nvGrpSpPr>
        <p:grpSpPr>
          <a:xfrm>
            <a:off x="5053484" y="6220538"/>
            <a:ext cx="2010113" cy="1504913"/>
            <a:chOff x="148945" y="247649"/>
            <a:chExt cx="2010111" cy="1504912"/>
          </a:xfrm>
        </p:grpSpPr>
        <p:sp>
          <p:nvSpPr>
            <p:cNvPr id="1100" name="2"/>
            <p:cNvSpPr/>
            <p:nvPr/>
          </p:nvSpPr>
          <p:spPr>
            <a:xfrm>
              <a:off x="148945"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1101" name="2"/>
            <p:cNvSpPr/>
            <p:nvPr/>
          </p:nvSpPr>
          <p:spPr>
            <a:xfrm>
              <a:off x="346253" y="2476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2</a:t>
              </a:r>
            </a:p>
          </p:txBody>
        </p:sp>
        <p:sp>
          <p:nvSpPr>
            <p:cNvPr id="1102" name="= 4"/>
            <p:cNvSpPr/>
            <p:nvPr/>
          </p:nvSpPr>
          <p:spPr>
            <a:xfrm>
              <a:off x="889056" y="48256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pPr/>
              <a:r>
                <a:t>= 4</a:t>
              </a:r>
            </a:p>
          </p:txBody>
        </p:sp>
      </p:grpSp>
      <p:sp>
        <p:nvSpPr>
          <p:cNvPr id="1104" name="INC = 4"/>
          <p:cNvSpPr txBox="1"/>
          <p:nvPr/>
        </p:nvSpPr>
        <p:spPr>
          <a:xfrm>
            <a:off x="241199" y="6308011"/>
            <a:ext cx="126802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INC = 4</a:t>
            </a:r>
          </a:p>
        </p:txBody>
      </p:sp>
      <p:sp>
        <p:nvSpPr>
          <p:cNvPr id="1105" name="192.168.2."/>
          <p:cNvSpPr txBox="1"/>
          <p:nvPr/>
        </p:nvSpPr>
        <p:spPr>
          <a:xfrm>
            <a:off x="6894637" y="5069525"/>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sp>
        <p:nvSpPr>
          <p:cNvPr id="1106" name="128"/>
          <p:cNvSpPr txBox="1"/>
          <p:nvPr/>
        </p:nvSpPr>
        <p:spPr>
          <a:xfrm>
            <a:off x="8399825" y="4577763"/>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128</a:t>
            </a:r>
          </a:p>
        </p:txBody>
      </p:sp>
      <p:sp>
        <p:nvSpPr>
          <p:cNvPr id="1107" name="192"/>
          <p:cNvSpPr txBox="1"/>
          <p:nvPr/>
        </p:nvSpPr>
        <p:spPr>
          <a:xfrm>
            <a:off x="8403246" y="5066397"/>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a:t>
            </a:r>
          </a:p>
        </p:txBody>
      </p:sp>
      <p:sp>
        <p:nvSpPr>
          <p:cNvPr id="1108" name="192.168.2."/>
          <p:cNvSpPr txBox="1"/>
          <p:nvPr/>
        </p:nvSpPr>
        <p:spPr>
          <a:xfrm>
            <a:off x="6894637" y="5590225"/>
            <a:ext cx="16748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sp>
        <p:nvSpPr>
          <p:cNvPr id="1109" name="224"/>
          <p:cNvSpPr txBox="1"/>
          <p:nvPr/>
        </p:nvSpPr>
        <p:spPr>
          <a:xfrm>
            <a:off x="8441346" y="5587097"/>
            <a:ext cx="6650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224</a:t>
            </a:r>
          </a:p>
        </p:txBody>
      </p:sp>
      <p:pic>
        <p:nvPicPr>
          <p:cNvPr id="1110" name="negyedkor.png" descr="negyedkor.png"/>
          <p:cNvPicPr>
            <a:picLocks noChangeAspect="1"/>
          </p:cNvPicPr>
          <p:nvPr/>
        </p:nvPicPr>
        <p:blipFill>
          <a:blip r:embed="rId10">
            <a:extLst/>
          </a:blip>
          <a:stretch>
            <a:fillRect/>
          </a:stretch>
        </p:blipFill>
        <p:spPr>
          <a:xfrm>
            <a:off x="11429396" y="8317759"/>
            <a:ext cx="1304080" cy="1304080"/>
          </a:xfrm>
          <a:prstGeom prst="rect">
            <a:avLst/>
          </a:prstGeom>
          <a:ln w="12700">
            <a:miter lim="400000"/>
          </a:ln>
        </p:spPr>
      </p:pic>
      <p:sp>
        <p:nvSpPr>
          <p:cNvPr id="1111" name="(256)"/>
          <p:cNvSpPr txBox="1"/>
          <p:nvPr/>
        </p:nvSpPr>
        <p:spPr>
          <a:xfrm>
            <a:off x="8302568" y="7553367"/>
            <a:ext cx="88498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(256)</a:t>
            </a:r>
          </a:p>
        </p:txBody>
      </p:sp>
      <p:sp>
        <p:nvSpPr>
          <p:cNvPr id="1112" name="252"/>
          <p:cNvSpPr txBox="1"/>
          <p:nvPr/>
        </p:nvSpPr>
        <p:spPr>
          <a:xfrm>
            <a:off x="8425225" y="7071024"/>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252</a:t>
            </a:r>
          </a:p>
        </p:txBody>
      </p:sp>
      <p:sp>
        <p:nvSpPr>
          <p:cNvPr id="1113" name="192.168.2."/>
          <p:cNvSpPr txBox="1"/>
          <p:nvPr/>
        </p:nvSpPr>
        <p:spPr>
          <a:xfrm>
            <a:off x="6830859" y="7071024"/>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sp>
        <p:nvSpPr>
          <p:cNvPr id="1114" name="248"/>
          <p:cNvSpPr txBox="1"/>
          <p:nvPr/>
        </p:nvSpPr>
        <p:spPr>
          <a:xfrm>
            <a:off x="8425225" y="6639224"/>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248</a:t>
            </a:r>
          </a:p>
        </p:txBody>
      </p:sp>
      <p:sp>
        <p:nvSpPr>
          <p:cNvPr id="1115" name="192.168.2."/>
          <p:cNvSpPr txBox="1"/>
          <p:nvPr/>
        </p:nvSpPr>
        <p:spPr>
          <a:xfrm>
            <a:off x="6830859" y="6647046"/>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sp>
        <p:nvSpPr>
          <p:cNvPr id="1116" name="255"/>
          <p:cNvSpPr txBox="1"/>
          <p:nvPr/>
        </p:nvSpPr>
        <p:spPr>
          <a:xfrm>
            <a:off x="11841824" y="7058324"/>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255</a:t>
            </a:r>
          </a:p>
        </p:txBody>
      </p:sp>
      <p:sp>
        <p:nvSpPr>
          <p:cNvPr id="1117" name="253-254"/>
          <p:cNvSpPr txBox="1"/>
          <p:nvPr/>
        </p:nvSpPr>
        <p:spPr>
          <a:xfrm>
            <a:off x="9555368" y="7020224"/>
            <a:ext cx="132580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253-254</a:t>
            </a:r>
          </a:p>
        </p:txBody>
      </p:sp>
      <p:sp>
        <p:nvSpPr>
          <p:cNvPr id="1118" name="249-250"/>
          <p:cNvSpPr txBox="1"/>
          <p:nvPr/>
        </p:nvSpPr>
        <p:spPr>
          <a:xfrm>
            <a:off x="9555368" y="6577493"/>
            <a:ext cx="132580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249-250</a:t>
            </a:r>
          </a:p>
        </p:txBody>
      </p:sp>
      <p:sp>
        <p:nvSpPr>
          <p:cNvPr id="1119" name="251"/>
          <p:cNvSpPr txBox="1"/>
          <p:nvPr/>
        </p:nvSpPr>
        <p:spPr>
          <a:xfrm>
            <a:off x="11867224" y="6615593"/>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251</a:t>
            </a:r>
          </a:p>
        </p:txBody>
      </p:sp>
      <p:sp>
        <p:nvSpPr>
          <p:cNvPr id="1120" name="244"/>
          <p:cNvSpPr txBox="1"/>
          <p:nvPr/>
        </p:nvSpPr>
        <p:spPr>
          <a:xfrm>
            <a:off x="8437925" y="6207424"/>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244</a:t>
            </a:r>
          </a:p>
        </p:txBody>
      </p:sp>
      <p:sp>
        <p:nvSpPr>
          <p:cNvPr id="1121" name="192.168.2."/>
          <p:cNvSpPr txBox="1"/>
          <p:nvPr/>
        </p:nvSpPr>
        <p:spPr>
          <a:xfrm>
            <a:off x="6843559" y="6215246"/>
            <a:ext cx="167482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192.168.2.</a:t>
            </a:r>
          </a:p>
        </p:txBody>
      </p:sp>
      <p:sp>
        <p:nvSpPr>
          <p:cNvPr id="1122" name="245-246"/>
          <p:cNvSpPr txBox="1"/>
          <p:nvPr/>
        </p:nvSpPr>
        <p:spPr>
          <a:xfrm>
            <a:off x="9555368" y="6183793"/>
            <a:ext cx="132580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245-246</a:t>
            </a:r>
          </a:p>
        </p:txBody>
      </p:sp>
      <p:sp>
        <p:nvSpPr>
          <p:cNvPr id="1123" name="247"/>
          <p:cNvSpPr txBox="1"/>
          <p:nvPr/>
        </p:nvSpPr>
        <p:spPr>
          <a:xfrm>
            <a:off x="11854524" y="6221893"/>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247</a:t>
            </a:r>
          </a:p>
        </p:txBody>
      </p:sp>
      <p:sp>
        <p:nvSpPr>
          <p:cNvPr id="1124" name="127"/>
          <p:cNvSpPr txBox="1"/>
          <p:nvPr/>
        </p:nvSpPr>
        <p:spPr>
          <a:xfrm>
            <a:off x="11816424" y="4081620"/>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127</a:t>
            </a:r>
          </a:p>
        </p:txBody>
      </p:sp>
      <p:sp>
        <p:nvSpPr>
          <p:cNvPr id="1125" name="191"/>
          <p:cNvSpPr txBox="1"/>
          <p:nvPr/>
        </p:nvSpPr>
        <p:spPr>
          <a:xfrm>
            <a:off x="11816424" y="4500667"/>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191</a:t>
            </a:r>
          </a:p>
        </p:txBody>
      </p:sp>
      <p:sp>
        <p:nvSpPr>
          <p:cNvPr id="1126" name="223"/>
          <p:cNvSpPr txBox="1"/>
          <p:nvPr/>
        </p:nvSpPr>
        <p:spPr>
          <a:xfrm>
            <a:off x="11816424" y="4928905"/>
            <a:ext cx="66507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223</a:t>
            </a:r>
          </a:p>
        </p:txBody>
      </p:sp>
      <p:sp>
        <p:nvSpPr>
          <p:cNvPr id="1127" name="Line"/>
          <p:cNvSpPr/>
          <p:nvPr/>
        </p:nvSpPr>
        <p:spPr>
          <a:xfrm flipH="1" flipV="1">
            <a:off x="12023010" y="8222360"/>
            <a:ext cx="63950" cy="753634"/>
          </a:xfrm>
          <a:prstGeom prst="line">
            <a:avLst/>
          </a:prstGeom>
          <a:ln w="25400">
            <a:solidFill>
              <a:srgbClr val="FFFFFF"/>
            </a:solidFill>
            <a:miter lim="400000"/>
          </a:ln>
        </p:spPr>
        <p:txBody>
          <a:bodyPr lIns="50800" tIns="50800" rIns="50800" bIns="50800" anchor="ctr"/>
          <a:lstStyle/>
          <a:p>
            <a:pPr>
              <a:defRPr sz="2400"/>
            </a:pPr>
          </a:p>
        </p:txBody>
      </p:sp>
      <p:sp>
        <p:nvSpPr>
          <p:cNvPr id="1128" name="Line"/>
          <p:cNvSpPr/>
          <p:nvPr/>
        </p:nvSpPr>
        <p:spPr>
          <a:xfrm flipH="1" flipV="1">
            <a:off x="11943420" y="8256745"/>
            <a:ext cx="143540" cy="719249"/>
          </a:xfrm>
          <a:prstGeom prst="line">
            <a:avLst/>
          </a:prstGeom>
          <a:ln w="25400">
            <a:solidFill>
              <a:srgbClr val="FFFFFF"/>
            </a:solidFill>
            <a:miter lim="400000"/>
          </a:ln>
        </p:spPr>
        <p:txBody>
          <a:bodyPr lIns="50800" tIns="50800" rIns="50800" bIns="50800" anchor="ctr"/>
          <a:lstStyle/>
          <a:p>
            <a:pPr>
              <a:defRPr sz="2400"/>
            </a:pPr>
          </a:p>
        </p:txBody>
      </p:sp>
      <p:sp>
        <p:nvSpPr>
          <p:cNvPr id="1129" name="Line"/>
          <p:cNvSpPr/>
          <p:nvPr/>
        </p:nvSpPr>
        <p:spPr>
          <a:xfrm flipH="1" flipV="1">
            <a:off x="11850287" y="8286378"/>
            <a:ext cx="240906" cy="689616"/>
          </a:xfrm>
          <a:prstGeom prst="line">
            <a:avLst/>
          </a:prstGeom>
          <a:ln w="25400">
            <a:solidFill>
              <a:srgbClr val="FFFFFF"/>
            </a:solidFill>
            <a:miter lim="400000"/>
          </a:ln>
        </p:spPr>
        <p:txBody>
          <a:bodyPr lIns="50800" tIns="50800" rIns="50800" bIns="50800" anchor="ctr"/>
          <a:lstStyle/>
          <a:p>
            <a:pPr>
              <a:defRPr sz="2400"/>
            </a:pPr>
          </a:p>
        </p:txBody>
      </p:sp>
      <p:sp>
        <p:nvSpPr>
          <p:cNvPr id="1130" name="1-126"/>
          <p:cNvSpPr txBox="1"/>
          <p:nvPr/>
        </p:nvSpPr>
        <p:spPr>
          <a:xfrm>
            <a:off x="9555369" y="4154328"/>
            <a:ext cx="958622"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1-126</a:t>
            </a:r>
          </a:p>
        </p:txBody>
      </p:sp>
      <p:sp>
        <p:nvSpPr>
          <p:cNvPr id="1131" name="129-190"/>
          <p:cNvSpPr txBox="1"/>
          <p:nvPr/>
        </p:nvSpPr>
        <p:spPr>
          <a:xfrm>
            <a:off x="9555368" y="4580515"/>
            <a:ext cx="132580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129-190</a:t>
            </a:r>
          </a:p>
        </p:txBody>
      </p:sp>
      <p:sp>
        <p:nvSpPr>
          <p:cNvPr id="1132" name="193-222"/>
          <p:cNvSpPr txBox="1"/>
          <p:nvPr/>
        </p:nvSpPr>
        <p:spPr>
          <a:xfrm>
            <a:off x="9555368" y="5028675"/>
            <a:ext cx="132580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193-222</a:t>
            </a:r>
          </a:p>
        </p:txBody>
      </p:sp>
      <p:grpSp>
        <p:nvGrpSpPr>
          <p:cNvPr id="1135" name="Group"/>
          <p:cNvGrpSpPr/>
          <p:nvPr/>
        </p:nvGrpSpPr>
        <p:grpSpPr>
          <a:xfrm>
            <a:off x="10789161" y="1495351"/>
            <a:ext cx="1711865" cy="709874"/>
            <a:chOff x="0" y="0"/>
            <a:chExt cx="1711863" cy="709872"/>
          </a:xfrm>
        </p:grpSpPr>
        <p:sp>
          <p:nvSpPr>
            <p:cNvPr id="1133" name="5 felezés"/>
            <p:cNvSpPr txBox="1"/>
            <p:nvPr/>
          </p:nvSpPr>
          <p:spPr>
            <a:xfrm>
              <a:off x="0" y="0"/>
              <a:ext cx="163626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800"/>
              </a:pPr>
              <a:r>
                <a:rPr>
                  <a:solidFill>
                    <a:schemeClr val="accent5"/>
                  </a:solidFill>
                </a:rPr>
                <a:t>5</a:t>
              </a:r>
              <a:r>
                <a:t> felezés </a:t>
              </a:r>
            </a:p>
          </p:txBody>
        </p:sp>
        <p:sp>
          <p:nvSpPr>
            <p:cNvPr id="1134" name="Line"/>
            <p:cNvSpPr/>
            <p:nvPr/>
          </p:nvSpPr>
          <p:spPr>
            <a:xfrm>
              <a:off x="1555621" y="347591"/>
              <a:ext cx="156243" cy="3622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pic>
        <p:nvPicPr>
          <p:cNvPr id="1136" name="nyolcadkor.png" descr="nyolcadkor.png"/>
          <p:cNvPicPr>
            <a:picLocks noChangeAspect="1"/>
          </p:cNvPicPr>
          <p:nvPr/>
        </p:nvPicPr>
        <p:blipFill>
          <a:blip r:embed="rId11">
            <a:extLst/>
          </a:blip>
          <a:stretch>
            <a:fillRect/>
          </a:stretch>
        </p:blipFill>
        <p:spPr>
          <a:xfrm>
            <a:off x="11401604" y="8241562"/>
            <a:ext cx="1451611" cy="1451611"/>
          </a:xfrm>
          <a:prstGeom prst="rect">
            <a:avLst/>
          </a:prstGeom>
          <a:ln w="12700">
            <a:miter lim="400000"/>
          </a:ln>
        </p:spPr>
      </p:pic>
      <p:grpSp>
        <p:nvGrpSpPr>
          <p:cNvPr id="1139" name="Group"/>
          <p:cNvGrpSpPr/>
          <p:nvPr/>
        </p:nvGrpSpPr>
        <p:grpSpPr>
          <a:xfrm>
            <a:off x="7738785" y="1029379"/>
            <a:ext cx="1711865" cy="709874"/>
            <a:chOff x="0" y="0"/>
            <a:chExt cx="1711863" cy="709872"/>
          </a:xfrm>
        </p:grpSpPr>
        <p:sp>
          <p:nvSpPr>
            <p:cNvPr id="1137" name="2 felezés"/>
            <p:cNvSpPr txBox="1"/>
            <p:nvPr/>
          </p:nvSpPr>
          <p:spPr>
            <a:xfrm>
              <a:off x="0" y="0"/>
              <a:ext cx="163626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800"/>
              </a:pPr>
              <a:r>
                <a:rPr>
                  <a:solidFill>
                    <a:schemeClr val="accent5"/>
                  </a:solidFill>
                </a:rPr>
                <a:t>2</a:t>
              </a:r>
              <a:r>
                <a:t> felezés </a:t>
              </a:r>
            </a:p>
          </p:txBody>
        </p:sp>
        <p:sp>
          <p:nvSpPr>
            <p:cNvPr id="1138" name="Line"/>
            <p:cNvSpPr/>
            <p:nvPr/>
          </p:nvSpPr>
          <p:spPr>
            <a:xfrm>
              <a:off x="1555621" y="347591"/>
              <a:ext cx="156243" cy="36228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1140" name="2 Host = 1 felezés"/>
          <p:cNvSpPr txBox="1"/>
          <p:nvPr/>
        </p:nvSpPr>
        <p:spPr>
          <a:xfrm>
            <a:off x="570252" y="720474"/>
            <a:ext cx="382127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 Host = 1 felezés</a:t>
            </a:r>
          </a:p>
        </p:txBody>
      </p:sp>
      <p:sp>
        <p:nvSpPr>
          <p:cNvPr id="1141" name="Host (0)"/>
          <p:cNvSpPr txBox="1"/>
          <p:nvPr/>
        </p:nvSpPr>
        <p:spPr>
          <a:xfrm>
            <a:off x="5594362" y="1200150"/>
            <a:ext cx="181607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chemeClr val="accent5"/>
                </a:solidFill>
                <a:latin typeface="Helvetica"/>
                <a:ea typeface="Helvetica"/>
                <a:cs typeface="Helvetica"/>
                <a:sym typeface="Helvetica"/>
              </a:defRPr>
            </a:lvl1pPr>
          </a:lstStyle>
          <a:p>
            <a:pPr/>
            <a:r>
              <a:t>Host (0)</a:t>
            </a:r>
          </a:p>
        </p:txBody>
      </p:sp>
      <p:pic>
        <p:nvPicPr>
          <p:cNvPr id="1142" name="Line" descr="Line"/>
          <p:cNvPicPr>
            <a:picLocks noChangeAspect="0"/>
          </p:cNvPicPr>
          <p:nvPr/>
        </p:nvPicPr>
        <p:blipFill>
          <a:blip r:embed="rId12">
            <a:extLst/>
          </a:blip>
          <a:stretch>
            <a:fillRect/>
          </a:stretch>
        </p:blipFill>
        <p:spPr>
          <a:xfrm>
            <a:off x="202108" y="1069724"/>
            <a:ext cx="4557566" cy="76201"/>
          </a:xfrm>
          <a:prstGeom prst="rect">
            <a:avLst/>
          </a:prstGeom>
        </p:spPr>
      </p:pic>
      <p:sp>
        <p:nvSpPr>
          <p:cNvPr id="1144" name="4 Host = 2 felezés"/>
          <p:cNvSpPr txBox="1"/>
          <p:nvPr/>
        </p:nvSpPr>
        <p:spPr>
          <a:xfrm>
            <a:off x="570252" y="1470095"/>
            <a:ext cx="382127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 Host = 2 felezés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41"/>
                                        </p:tgtEl>
                                        <p:attrNameLst>
                                          <p:attrName>style.visibility</p:attrName>
                                        </p:attrNameLst>
                                      </p:cBhvr>
                                      <p:to>
                                        <p:strVal val="visible"/>
                                      </p:to>
                                    </p:set>
                                    <p:animEffect filter="dissolve" transition="in">
                                      <p:cBhvr>
                                        <p:cTn id="7" dur="199"/>
                                        <p:tgtEl>
                                          <p:spTgt spid="11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140"/>
                                        </p:tgtEl>
                                        <p:attrNameLst>
                                          <p:attrName>style.visibility</p:attrName>
                                        </p:attrNameLst>
                                      </p:cBhvr>
                                      <p:to>
                                        <p:strVal val="visible"/>
                                      </p:to>
                                    </p:set>
                                    <p:animEffect filter="dissolve" transition="in">
                                      <p:cBhvr>
                                        <p:cTn id="12" dur="199"/>
                                        <p:tgtEl>
                                          <p:spTgt spid="114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142"/>
                                        </p:tgtEl>
                                        <p:attrNameLst>
                                          <p:attrName>style.visibility</p:attrName>
                                        </p:attrNameLst>
                                      </p:cBhvr>
                                      <p:to>
                                        <p:strVal val="visible"/>
                                      </p:to>
                                    </p:set>
                                    <p:animEffect filter="dissolve" transition="in">
                                      <p:cBhvr>
                                        <p:cTn id="17" dur="199"/>
                                        <p:tgtEl>
                                          <p:spTgt spid="114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074"/>
                                        </p:tgtEl>
                                        <p:attrNameLst>
                                          <p:attrName>style.visibility</p:attrName>
                                        </p:attrNameLst>
                                      </p:cBhvr>
                                      <p:to>
                                        <p:strVal val="visible"/>
                                      </p:to>
                                    </p:set>
                                    <p:animEffect filter="dissolve" transition="in">
                                      <p:cBhvr>
                                        <p:cTn id="22" dur="199"/>
                                        <p:tgtEl>
                                          <p:spTgt spid="107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144"/>
                                        </p:tgtEl>
                                        <p:attrNameLst>
                                          <p:attrName>style.visibility</p:attrName>
                                        </p:attrNameLst>
                                      </p:cBhvr>
                                      <p:to>
                                        <p:strVal val="visible"/>
                                      </p:to>
                                    </p:set>
                                    <p:animEffect filter="dissolve" transition="in">
                                      <p:cBhvr>
                                        <p:cTn id="27" dur="199"/>
                                        <p:tgtEl>
                                          <p:spTgt spid="114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139"/>
                                        </p:tgtEl>
                                        <p:attrNameLst>
                                          <p:attrName>style.visibility</p:attrName>
                                        </p:attrNameLst>
                                      </p:cBhvr>
                                      <p:to>
                                        <p:strVal val="visible"/>
                                      </p:to>
                                    </p:set>
                                    <p:animEffect filter="dissolve" transition="in">
                                      <p:cBhvr>
                                        <p:cTn id="32" dur="199"/>
                                        <p:tgtEl>
                                          <p:spTgt spid="113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065"/>
                                        </p:tgtEl>
                                        <p:attrNameLst>
                                          <p:attrName>style.visibility</p:attrName>
                                        </p:attrNameLst>
                                      </p:cBhvr>
                                      <p:to>
                                        <p:strVal val="visible"/>
                                      </p:to>
                                    </p:set>
                                    <p:animEffect filter="dissolve" transition="in">
                                      <p:cBhvr>
                                        <p:cTn id="37" dur="199"/>
                                        <p:tgtEl>
                                          <p:spTgt spid="106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066"/>
                                        </p:tgtEl>
                                        <p:attrNameLst>
                                          <p:attrName>style.visibility</p:attrName>
                                        </p:attrNameLst>
                                      </p:cBhvr>
                                      <p:to>
                                        <p:strVal val="visible"/>
                                      </p:to>
                                    </p:set>
                                    <p:animEffect filter="dissolve" transition="in">
                                      <p:cBhvr>
                                        <p:cTn id="42" dur="199"/>
                                        <p:tgtEl>
                                          <p:spTgt spid="1066"/>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1087"/>
                                        </p:tgtEl>
                                        <p:attrNameLst>
                                          <p:attrName>style.visibility</p:attrName>
                                        </p:attrNameLst>
                                      </p:cBhvr>
                                      <p:to>
                                        <p:strVal val="visible"/>
                                      </p:to>
                                    </p:set>
                                    <p:animEffect filter="dissolve" transition="in">
                                      <p:cBhvr>
                                        <p:cTn id="47" dur="200"/>
                                        <p:tgtEl>
                                          <p:spTgt spid="1087"/>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1068"/>
                                        </p:tgtEl>
                                        <p:attrNameLst>
                                          <p:attrName>style.visibility</p:attrName>
                                        </p:attrNameLst>
                                      </p:cBhvr>
                                      <p:to>
                                        <p:strVal val="visible"/>
                                      </p:to>
                                    </p:set>
                                    <p:animEffect filter="dissolve" transition="in">
                                      <p:cBhvr>
                                        <p:cTn id="52" dur="199"/>
                                        <p:tgtEl>
                                          <p:spTgt spid="1068"/>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1094"/>
                                        </p:tgtEl>
                                        <p:attrNameLst>
                                          <p:attrName>style.visibility</p:attrName>
                                        </p:attrNameLst>
                                      </p:cBhvr>
                                      <p:to>
                                        <p:strVal val="visible"/>
                                      </p:to>
                                    </p:set>
                                    <p:animEffect filter="dissolve" transition="in">
                                      <p:cBhvr>
                                        <p:cTn id="57" dur="199"/>
                                        <p:tgtEl>
                                          <p:spTgt spid="1094"/>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1089"/>
                                        </p:tgtEl>
                                        <p:attrNameLst>
                                          <p:attrName>style.visibility</p:attrName>
                                        </p:attrNameLst>
                                      </p:cBhvr>
                                      <p:to>
                                        <p:strVal val="visible"/>
                                      </p:to>
                                    </p:set>
                                    <p:animEffect filter="dissolve" transition="in">
                                      <p:cBhvr>
                                        <p:cTn id="62" dur="199"/>
                                        <p:tgtEl>
                                          <p:spTgt spid="1089"/>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1103"/>
                                        </p:tgtEl>
                                        <p:attrNameLst>
                                          <p:attrName>style.visibility</p:attrName>
                                        </p:attrNameLst>
                                      </p:cBhvr>
                                      <p:to>
                                        <p:strVal val="visible"/>
                                      </p:to>
                                    </p:set>
                                    <p:animEffect filter="dissolve" transition="in">
                                      <p:cBhvr>
                                        <p:cTn id="67" dur="199"/>
                                        <p:tgtEl>
                                          <p:spTgt spid="1103"/>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1104"/>
                                        </p:tgtEl>
                                        <p:attrNameLst>
                                          <p:attrName>style.visibility</p:attrName>
                                        </p:attrNameLst>
                                      </p:cBhvr>
                                      <p:to>
                                        <p:strVal val="visible"/>
                                      </p:to>
                                    </p:set>
                                    <p:animEffect filter="dissolve" transition="in">
                                      <p:cBhvr>
                                        <p:cTn id="72" dur="199"/>
                                        <p:tgtEl>
                                          <p:spTgt spid="1104"/>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1127"/>
                                        </p:tgtEl>
                                        <p:attrNameLst>
                                          <p:attrName>style.visibility</p:attrName>
                                        </p:attrNameLst>
                                      </p:cBhvr>
                                      <p:to>
                                        <p:strVal val="visible"/>
                                      </p:to>
                                    </p:set>
                                    <p:animEffect filter="dissolve" transition="in">
                                      <p:cBhvr>
                                        <p:cTn id="77" dur="199"/>
                                        <p:tgtEl>
                                          <p:spTgt spid="1127"/>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6" fill="hold">
                                  <p:stCondLst>
                                    <p:cond delay="0"/>
                                  </p:stCondLst>
                                  <p:iterate type="el" backwards="0">
                                    <p:tmAbs val="0"/>
                                  </p:iterate>
                                  <p:childTnLst>
                                    <p:set>
                                      <p:cBhvr>
                                        <p:cTn id="81" fill="hold"/>
                                        <p:tgtEl>
                                          <p:spTgt spid="1111"/>
                                        </p:tgtEl>
                                        <p:attrNameLst>
                                          <p:attrName>style.visibility</p:attrName>
                                        </p:attrNameLst>
                                      </p:cBhvr>
                                      <p:to>
                                        <p:strVal val="visible"/>
                                      </p:to>
                                    </p:set>
                                    <p:animEffect filter="dissolve" transition="in">
                                      <p:cBhvr>
                                        <p:cTn id="82" dur="199"/>
                                        <p:tgtEl>
                                          <p:spTgt spid="1111"/>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7" fill="hold">
                                  <p:stCondLst>
                                    <p:cond delay="0"/>
                                  </p:stCondLst>
                                  <p:iterate type="el" backwards="0">
                                    <p:tmAbs val="0"/>
                                  </p:iterate>
                                  <p:childTnLst>
                                    <p:set>
                                      <p:cBhvr>
                                        <p:cTn id="86" fill="hold"/>
                                        <p:tgtEl>
                                          <p:spTgt spid="1112"/>
                                        </p:tgtEl>
                                        <p:attrNameLst>
                                          <p:attrName>style.visibility</p:attrName>
                                        </p:attrNameLst>
                                      </p:cBhvr>
                                      <p:to>
                                        <p:strVal val="visible"/>
                                      </p:to>
                                    </p:set>
                                    <p:animEffect filter="dissolve" transition="in">
                                      <p:cBhvr>
                                        <p:cTn id="87" dur="199"/>
                                        <p:tgtEl>
                                          <p:spTgt spid="1112"/>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8" fill="hold">
                                  <p:stCondLst>
                                    <p:cond delay="0"/>
                                  </p:stCondLst>
                                  <p:iterate type="el" backwards="0">
                                    <p:tmAbs val="0"/>
                                  </p:iterate>
                                  <p:childTnLst>
                                    <p:set>
                                      <p:cBhvr>
                                        <p:cTn id="91" fill="hold"/>
                                        <p:tgtEl>
                                          <p:spTgt spid="1113"/>
                                        </p:tgtEl>
                                        <p:attrNameLst>
                                          <p:attrName>style.visibility</p:attrName>
                                        </p:attrNameLst>
                                      </p:cBhvr>
                                      <p:to>
                                        <p:strVal val="visible"/>
                                      </p:to>
                                    </p:set>
                                    <p:animEffect filter="dissolve" transition="in">
                                      <p:cBhvr>
                                        <p:cTn id="92" dur="199"/>
                                        <p:tgtEl>
                                          <p:spTgt spid="1113"/>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9" fill="hold">
                                  <p:stCondLst>
                                    <p:cond delay="0"/>
                                  </p:stCondLst>
                                  <p:iterate type="el" backwards="0">
                                    <p:tmAbs val="0"/>
                                  </p:iterate>
                                  <p:childTnLst>
                                    <p:set>
                                      <p:cBhvr>
                                        <p:cTn id="96" fill="hold"/>
                                        <p:tgtEl>
                                          <p:spTgt spid="1128"/>
                                        </p:tgtEl>
                                        <p:attrNameLst>
                                          <p:attrName>style.visibility</p:attrName>
                                        </p:attrNameLst>
                                      </p:cBhvr>
                                      <p:to>
                                        <p:strVal val="visible"/>
                                      </p:to>
                                    </p:set>
                                    <p:animEffect filter="dissolve" transition="in">
                                      <p:cBhvr>
                                        <p:cTn id="97" dur="200"/>
                                        <p:tgtEl>
                                          <p:spTgt spid="1128"/>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20" fill="hold">
                                  <p:stCondLst>
                                    <p:cond delay="0"/>
                                  </p:stCondLst>
                                  <p:iterate type="el" backwards="0">
                                    <p:tmAbs val="0"/>
                                  </p:iterate>
                                  <p:childTnLst>
                                    <p:set>
                                      <p:cBhvr>
                                        <p:cTn id="101" fill="hold"/>
                                        <p:tgtEl>
                                          <p:spTgt spid="1114"/>
                                        </p:tgtEl>
                                        <p:attrNameLst>
                                          <p:attrName>style.visibility</p:attrName>
                                        </p:attrNameLst>
                                      </p:cBhvr>
                                      <p:to>
                                        <p:strVal val="visible"/>
                                      </p:to>
                                    </p:set>
                                    <p:animEffect filter="dissolve" transition="in">
                                      <p:cBhvr>
                                        <p:cTn id="102" dur="199"/>
                                        <p:tgtEl>
                                          <p:spTgt spid="1114"/>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1" fill="hold">
                                  <p:stCondLst>
                                    <p:cond delay="0"/>
                                  </p:stCondLst>
                                  <p:iterate type="el" backwards="0">
                                    <p:tmAbs val="0"/>
                                  </p:iterate>
                                  <p:childTnLst>
                                    <p:set>
                                      <p:cBhvr>
                                        <p:cTn id="106" fill="hold"/>
                                        <p:tgtEl>
                                          <p:spTgt spid="1115"/>
                                        </p:tgtEl>
                                        <p:attrNameLst>
                                          <p:attrName>style.visibility</p:attrName>
                                        </p:attrNameLst>
                                      </p:cBhvr>
                                      <p:to>
                                        <p:strVal val="visible"/>
                                      </p:to>
                                    </p:set>
                                    <p:animEffect filter="dissolve" transition="in">
                                      <p:cBhvr>
                                        <p:cTn id="107" dur="199"/>
                                        <p:tgtEl>
                                          <p:spTgt spid="1115"/>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ID="9" grpId="22" fill="hold">
                                  <p:stCondLst>
                                    <p:cond delay="0"/>
                                  </p:stCondLst>
                                  <p:iterate type="el" backwards="0">
                                    <p:tmAbs val="0"/>
                                  </p:iterate>
                                  <p:childTnLst>
                                    <p:set>
                                      <p:cBhvr>
                                        <p:cTn id="111" fill="hold"/>
                                        <p:tgtEl>
                                          <p:spTgt spid="1129"/>
                                        </p:tgtEl>
                                        <p:attrNameLst>
                                          <p:attrName>style.visibility</p:attrName>
                                        </p:attrNameLst>
                                      </p:cBhvr>
                                      <p:to>
                                        <p:strVal val="visible"/>
                                      </p:to>
                                    </p:set>
                                    <p:animEffect filter="dissolve" transition="in">
                                      <p:cBhvr>
                                        <p:cTn id="112" dur="199"/>
                                        <p:tgtEl>
                                          <p:spTgt spid="1129"/>
                                        </p:tgtEl>
                                      </p:cBhvr>
                                    </p:animEffect>
                                  </p:childTnLst>
                                </p:cTn>
                              </p:par>
                            </p:childTnLst>
                          </p:cTn>
                        </p:par>
                      </p:childTnLst>
                    </p:cTn>
                  </p:par>
                  <p:par>
                    <p:cTn id="113" fill="hold">
                      <p:stCondLst>
                        <p:cond delay="indefinite"/>
                      </p:stCondLst>
                      <p:childTnLst>
                        <p:par>
                          <p:cTn id="114" fill="hold">
                            <p:stCondLst>
                              <p:cond delay="0"/>
                            </p:stCondLst>
                            <p:childTnLst>
                              <p:par>
                                <p:cTn id="115" presetClass="entr" nodeType="clickEffect" presetID="9" grpId="23" fill="hold">
                                  <p:stCondLst>
                                    <p:cond delay="0"/>
                                  </p:stCondLst>
                                  <p:iterate type="el" backwards="0">
                                    <p:tmAbs val="0"/>
                                  </p:iterate>
                                  <p:childTnLst>
                                    <p:set>
                                      <p:cBhvr>
                                        <p:cTn id="116" fill="hold"/>
                                        <p:tgtEl>
                                          <p:spTgt spid="1120"/>
                                        </p:tgtEl>
                                        <p:attrNameLst>
                                          <p:attrName>style.visibility</p:attrName>
                                        </p:attrNameLst>
                                      </p:cBhvr>
                                      <p:to>
                                        <p:strVal val="visible"/>
                                      </p:to>
                                    </p:set>
                                    <p:animEffect filter="dissolve" transition="in">
                                      <p:cBhvr>
                                        <p:cTn id="117" dur="199"/>
                                        <p:tgtEl>
                                          <p:spTgt spid="1120"/>
                                        </p:tgtEl>
                                      </p:cBhvr>
                                    </p:animEffect>
                                  </p:childTnLst>
                                </p:cTn>
                              </p:par>
                            </p:childTnLst>
                          </p:cTn>
                        </p:par>
                      </p:childTnLst>
                    </p:cTn>
                  </p:par>
                  <p:par>
                    <p:cTn id="118" fill="hold">
                      <p:stCondLst>
                        <p:cond delay="indefinite"/>
                      </p:stCondLst>
                      <p:childTnLst>
                        <p:par>
                          <p:cTn id="119" fill="hold">
                            <p:stCondLst>
                              <p:cond delay="0"/>
                            </p:stCondLst>
                            <p:childTnLst>
                              <p:par>
                                <p:cTn id="120" presetClass="entr" nodeType="clickEffect" presetID="9" grpId="24" fill="hold">
                                  <p:stCondLst>
                                    <p:cond delay="0"/>
                                  </p:stCondLst>
                                  <p:iterate type="el" backwards="0">
                                    <p:tmAbs val="0"/>
                                  </p:iterate>
                                  <p:childTnLst>
                                    <p:set>
                                      <p:cBhvr>
                                        <p:cTn id="121" fill="hold"/>
                                        <p:tgtEl>
                                          <p:spTgt spid="1121"/>
                                        </p:tgtEl>
                                        <p:attrNameLst>
                                          <p:attrName>style.visibility</p:attrName>
                                        </p:attrNameLst>
                                      </p:cBhvr>
                                      <p:to>
                                        <p:strVal val="visible"/>
                                      </p:to>
                                    </p:set>
                                    <p:animEffect filter="dissolve" transition="in">
                                      <p:cBhvr>
                                        <p:cTn id="122" dur="199"/>
                                        <p:tgtEl>
                                          <p:spTgt spid="1121"/>
                                        </p:tgtEl>
                                      </p:cBhvr>
                                    </p:animEffect>
                                  </p:childTnLst>
                                </p:cTn>
                              </p:par>
                            </p:childTnLst>
                          </p:cTn>
                        </p:par>
                      </p:childTnLst>
                    </p:cTn>
                  </p:par>
                  <p:par>
                    <p:cTn id="123" fill="hold">
                      <p:stCondLst>
                        <p:cond delay="indefinite"/>
                      </p:stCondLst>
                      <p:childTnLst>
                        <p:par>
                          <p:cTn id="124" fill="hold">
                            <p:stCondLst>
                              <p:cond delay="0"/>
                            </p:stCondLst>
                            <p:childTnLst>
                              <p:par>
                                <p:cTn id="125" presetClass="entr" nodeType="clickEffect" presetID="9" grpId="25" fill="hold">
                                  <p:stCondLst>
                                    <p:cond delay="0"/>
                                  </p:stCondLst>
                                  <p:iterate type="el" backwards="0">
                                    <p:tmAbs val="0"/>
                                  </p:iterate>
                                  <p:childTnLst>
                                    <p:set>
                                      <p:cBhvr>
                                        <p:cTn id="126" fill="hold"/>
                                        <p:tgtEl>
                                          <p:spTgt spid="1116"/>
                                        </p:tgtEl>
                                        <p:attrNameLst>
                                          <p:attrName>style.visibility</p:attrName>
                                        </p:attrNameLst>
                                      </p:cBhvr>
                                      <p:to>
                                        <p:strVal val="visible"/>
                                      </p:to>
                                    </p:set>
                                    <p:animEffect filter="dissolve" transition="in">
                                      <p:cBhvr>
                                        <p:cTn id="127" dur="199"/>
                                        <p:tgtEl>
                                          <p:spTgt spid="1116"/>
                                        </p:tgtEl>
                                      </p:cBhvr>
                                    </p:animEffect>
                                  </p:childTnLst>
                                </p:cTn>
                              </p:par>
                            </p:childTnLst>
                          </p:cTn>
                        </p:par>
                      </p:childTnLst>
                    </p:cTn>
                  </p:par>
                  <p:par>
                    <p:cTn id="128" fill="hold">
                      <p:stCondLst>
                        <p:cond delay="indefinite"/>
                      </p:stCondLst>
                      <p:childTnLst>
                        <p:par>
                          <p:cTn id="129" fill="hold">
                            <p:stCondLst>
                              <p:cond delay="0"/>
                            </p:stCondLst>
                            <p:childTnLst>
                              <p:par>
                                <p:cTn id="130" presetClass="entr" nodeType="clickEffect" presetID="9" grpId="26" fill="hold">
                                  <p:stCondLst>
                                    <p:cond delay="0"/>
                                  </p:stCondLst>
                                  <p:iterate type="el" backwards="0">
                                    <p:tmAbs val="0"/>
                                  </p:iterate>
                                  <p:childTnLst>
                                    <p:set>
                                      <p:cBhvr>
                                        <p:cTn id="131" fill="hold"/>
                                        <p:tgtEl>
                                          <p:spTgt spid="1117"/>
                                        </p:tgtEl>
                                        <p:attrNameLst>
                                          <p:attrName>style.visibility</p:attrName>
                                        </p:attrNameLst>
                                      </p:cBhvr>
                                      <p:to>
                                        <p:strVal val="visible"/>
                                      </p:to>
                                    </p:set>
                                    <p:animEffect filter="dissolve" transition="in">
                                      <p:cBhvr>
                                        <p:cTn id="132" dur="199"/>
                                        <p:tgtEl>
                                          <p:spTgt spid="1117"/>
                                        </p:tgtEl>
                                      </p:cBhvr>
                                    </p:animEffect>
                                  </p:childTnLst>
                                </p:cTn>
                              </p:par>
                            </p:childTnLst>
                          </p:cTn>
                        </p:par>
                      </p:childTnLst>
                    </p:cTn>
                  </p:par>
                  <p:par>
                    <p:cTn id="133" fill="hold">
                      <p:stCondLst>
                        <p:cond delay="indefinite"/>
                      </p:stCondLst>
                      <p:childTnLst>
                        <p:par>
                          <p:cTn id="134" fill="hold">
                            <p:stCondLst>
                              <p:cond delay="0"/>
                            </p:stCondLst>
                            <p:childTnLst>
                              <p:par>
                                <p:cTn id="135" presetClass="entr" nodeType="clickEffect" presetID="9" grpId="27" fill="hold">
                                  <p:stCondLst>
                                    <p:cond delay="0"/>
                                  </p:stCondLst>
                                  <p:iterate type="el" backwards="0">
                                    <p:tmAbs val="0"/>
                                  </p:iterate>
                                  <p:childTnLst>
                                    <p:set>
                                      <p:cBhvr>
                                        <p:cTn id="136" fill="hold"/>
                                        <p:tgtEl>
                                          <p:spTgt spid="1119"/>
                                        </p:tgtEl>
                                        <p:attrNameLst>
                                          <p:attrName>style.visibility</p:attrName>
                                        </p:attrNameLst>
                                      </p:cBhvr>
                                      <p:to>
                                        <p:strVal val="visible"/>
                                      </p:to>
                                    </p:set>
                                    <p:animEffect filter="dissolve" transition="in">
                                      <p:cBhvr>
                                        <p:cTn id="137" dur="199"/>
                                        <p:tgtEl>
                                          <p:spTgt spid="1119"/>
                                        </p:tgtEl>
                                      </p:cBhvr>
                                    </p:animEffect>
                                  </p:childTnLst>
                                </p:cTn>
                              </p:par>
                            </p:childTnLst>
                          </p:cTn>
                        </p:par>
                      </p:childTnLst>
                    </p:cTn>
                  </p:par>
                  <p:par>
                    <p:cTn id="138" fill="hold">
                      <p:stCondLst>
                        <p:cond delay="indefinite"/>
                      </p:stCondLst>
                      <p:childTnLst>
                        <p:par>
                          <p:cTn id="139" fill="hold">
                            <p:stCondLst>
                              <p:cond delay="0"/>
                            </p:stCondLst>
                            <p:childTnLst>
                              <p:par>
                                <p:cTn id="140" presetClass="entr" nodeType="clickEffect" presetID="9" grpId="28" fill="hold">
                                  <p:stCondLst>
                                    <p:cond delay="0"/>
                                  </p:stCondLst>
                                  <p:iterate type="el" backwards="0">
                                    <p:tmAbs val="0"/>
                                  </p:iterate>
                                  <p:childTnLst>
                                    <p:set>
                                      <p:cBhvr>
                                        <p:cTn id="141" fill="hold"/>
                                        <p:tgtEl>
                                          <p:spTgt spid="1118"/>
                                        </p:tgtEl>
                                        <p:attrNameLst>
                                          <p:attrName>style.visibility</p:attrName>
                                        </p:attrNameLst>
                                      </p:cBhvr>
                                      <p:to>
                                        <p:strVal val="visible"/>
                                      </p:to>
                                    </p:set>
                                    <p:animEffect filter="dissolve" transition="in">
                                      <p:cBhvr>
                                        <p:cTn id="142" dur="199"/>
                                        <p:tgtEl>
                                          <p:spTgt spid="1118"/>
                                        </p:tgtEl>
                                      </p:cBhvr>
                                    </p:animEffect>
                                  </p:childTnLst>
                                </p:cTn>
                              </p:par>
                            </p:childTnLst>
                          </p:cTn>
                        </p:par>
                      </p:childTnLst>
                    </p:cTn>
                  </p:par>
                  <p:par>
                    <p:cTn id="143" fill="hold">
                      <p:stCondLst>
                        <p:cond delay="indefinite"/>
                      </p:stCondLst>
                      <p:childTnLst>
                        <p:par>
                          <p:cTn id="144" fill="hold">
                            <p:stCondLst>
                              <p:cond delay="0"/>
                            </p:stCondLst>
                            <p:childTnLst>
                              <p:par>
                                <p:cTn id="145" presetClass="entr" nodeType="clickEffect" presetID="9" grpId="29" fill="hold">
                                  <p:stCondLst>
                                    <p:cond delay="0"/>
                                  </p:stCondLst>
                                  <p:iterate type="el" backwards="0">
                                    <p:tmAbs val="0"/>
                                  </p:iterate>
                                  <p:childTnLst>
                                    <p:set>
                                      <p:cBhvr>
                                        <p:cTn id="146" fill="hold"/>
                                        <p:tgtEl>
                                          <p:spTgt spid="1123"/>
                                        </p:tgtEl>
                                        <p:attrNameLst>
                                          <p:attrName>style.visibility</p:attrName>
                                        </p:attrNameLst>
                                      </p:cBhvr>
                                      <p:to>
                                        <p:strVal val="visible"/>
                                      </p:to>
                                    </p:set>
                                    <p:animEffect filter="dissolve" transition="in">
                                      <p:cBhvr>
                                        <p:cTn id="147" dur="199"/>
                                        <p:tgtEl>
                                          <p:spTgt spid="1123"/>
                                        </p:tgtEl>
                                      </p:cBhvr>
                                    </p:animEffect>
                                  </p:childTnLst>
                                </p:cTn>
                              </p:par>
                            </p:childTnLst>
                          </p:cTn>
                        </p:par>
                      </p:childTnLst>
                    </p:cTn>
                  </p:par>
                  <p:par>
                    <p:cTn id="148" fill="hold">
                      <p:stCondLst>
                        <p:cond delay="indefinite"/>
                      </p:stCondLst>
                      <p:childTnLst>
                        <p:par>
                          <p:cTn id="149" fill="hold">
                            <p:stCondLst>
                              <p:cond delay="0"/>
                            </p:stCondLst>
                            <p:childTnLst>
                              <p:par>
                                <p:cTn id="150" presetClass="entr" nodeType="clickEffect" presetID="9" grpId="30" fill="hold">
                                  <p:stCondLst>
                                    <p:cond delay="0"/>
                                  </p:stCondLst>
                                  <p:iterate type="el" backwards="0">
                                    <p:tmAbs val="0"/>
                                  </p:iterate>
                                  <p:childTnLst>
                                    <p:set>
                                      <p:cBhvr>
                                        <p:cTn id="151" fill="hold"/>
                                        <p:tgtEl>
                                          <p:spTgt spid="1122"/>
                                        </p:tgtEl>
                                        <p:attrNameLst>
                                          <p:attrName>style.visibility</p:attrName>
                                        </p:attrNameLst>
                                      </p:cBhvr>
                                      <p:to>
                                        <p:strVal val="visible"/>
                                      </p:to>
                                    </p:set>
                                    <p:animEffect filter="dissolve" transition="in">
                                      <p:cBhvr>
                                        <p:cTn id="152" dur="199"/>
                                        <p:tgtEl>
                                          <p:spTgt spid="1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3" grpId="29"/>
      <p:bldP build="whole" bldLvl="1" animBg="1" rev="0" advAuto="0" spid="1121" grpId="24"/>
      <p:bldP build="whole" bldLvl="1" animBg="1" rev="0" advAuto="0" spid="1122" grpId="30"/>
      <p:bldP build="whole" bldLvl="1" animBg="1" rev="0" advAuto="0" spid="1120" grpId="23"/>
      <p:bldP build="whole" bldLvl="1" animBg="1" rev="0" advAuto="0" spid="1074" grpId="4"/>
      <p:bldP build="whole" bldLvl="1" animBg="1" rev="0" advAuto="0" spid="1129" grpId="22"/>
      <p:bldP build="whole" bldLvl="1" animBg="1" rev="0" advAuto="0" spid="1127" grpId="15"/>
      <p:bldP build="whole" bldLvl="1" animBg="1" rev="0" advAuto="0" spid="1128" grpId="19"/>
      <p:bldP build="whole" bldLvl="1" animBg="1" rev="0" advAuto="0" spid="1087" grpId="9"/>
      <p:bldP build="whole" bldLvl="1" animBg="1" rev="0" advAuto="0" spid="1094" grpId="11"/>
      <p:bldP build="whole" bldLvl="1" animBg="1" rev="0" advAuto="0" spid="1068" grpId="10"/>
      <p:bldP build="whole" bldLvl="1" animBg="1" rev="0" advAuto="0" spid="1141" grpId="1"/>
      <p:bldP build="whole" bldLvl="1" animBg="1" rev="0" advAuto="0" spid="1144" grpId="5"/>
      <p:bldP build="whole" bldLvl="1" animBg="1" rev="0" advAuto="0" spid="1104" grpId="14"/>
      <p:bldP build="whole" bldLvl="1" animBg="1" rev="0" advAuto="0" spid="1140" grpId="2"/>
      <p:bldP build="whole" bldLvl="1" animBg="1" rev="0" advAuto="0" spid="1119" grpId="27"/>
      <p:bldP build="whole" bldLvl="1" animBg="1" rev="0" advAuto="0" spid="1066" grpId="8"/>
      <p:bldP build="whole" bldLvl="1" animBg="1" rev="0" advAuto="0" spid="1142" grpId="3"/>
      <p:bldP build="whole" bldLvl="1" animBg="1" rev="0" advAuto="0" spid="1139" grpId="6"/>
      <p:bldP build="whole" bldLvl="1" animBg="1" rev="0" advAuto="0" spid="1065" grpId="7"/>
      <p:bldP build="whole" bldLvl="1" animBg="1" rev="0" advAuto="0" spid="1103" grpId="13"/>
      <p:bldP build="whole" bldLvl="1" animBg="1" rev="0" advAuto="0" spid="1115" grpId="21"/>
      <p:bldP build="whole" bldLvl="1" animBg="1" rev="0" advAuto="0" spid="1114" grpId="20"/>
      <p:bldP build="whole" bldLvl="1" animBg="1" rev="0" advAuto="0" spid="1116" grpId="25"/>
      <p:bldP build="whole" bldLvl="1" animBg="1" rev="0" advAuto="0" spid="1113" grpId="18"/>
      <p:bldP build="whole" bldLvl="1" animBg="1" rev="0" advAuto="0" spid="1117" grpId="26"/>
      <p:bldP build="whole" bldLvl="1" animBg="1" rev="0" advAuto="0" spid="1118" grpId="28"/>
      <p:bldP build="whole" bldLvl="1" animBg="1" rev="0" advAuto="0" spid="1112" grpId="17"/>
      <p:bldP build="whole" bldLvl="1" animBg="1" rev="0" advAuto="0" spid="1089" grpId="12"/>
      <p:bldP build="whole" bldLvl="1" animBg="1" rev="0" advAuto="0" spid="1111" grpId="16"/>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8" name="Rectangle"/>
          <p:cNvSpPr/>
          <p:nvPr/>
        </p:nvSpPr>
        <p:spPr>
          <a:xfrm>
            <a:off x="3422650" y="5873750"/>
            <a:ext cx="698500" cy="2589258"/>
          </a:xfrm>
          <a:prstGeom prst="rect">
            <a:avLst/>
          </a:prstGeom>
          <a:blipFill>
            <a:blip r:embed="rId3">
              <a:alphaModFix amt="19913"/>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149" name="Supernetting"/>
          <p:cNvSpPr txBox="1"/>
          <p:nvPr>
            <p:ph type="title"/>
          </p:nvPr>
        </p:nvSpPr>
        <p:spPr>
          <a:xfrm>
            <a:off x="3390916" y="-9951"/>
            <a:ext cx="6222967" cy="1360959"/>
          </a:xfrm>
          <a:prstGeom prst="rect">
            <a:avLst/>
          </a:prstGeom>
        </p:spPr>
        <p:txBody>
          <a:bodyPr/>
          <a:lstStyle/>
          <a:p>
            <a:pPr/>
            <a:r>
              <a:t>Supernetting</a:t>
            </a:r>
          </a:p>
        </p:txBody>
      </p:sp>
      <p:sp>
        <p:nvSpPr>
          <p:cNvPr id="1150" name="10.1.0.0/16"/>
          <p:cNvSpPr txBox="1"/>
          <p:nvPr/>
        </p:nvSpPr>
        <p:spPr>
          <a:xfrm>
            <a:off x="1205585" y="1930400"/>
            <a:ext cx="24021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10.1.0.0/16</a:t>
            </a:r>
          </a:p>
        </p:txBody>
      </p:sp>
      <p:sp>
        <p:nvSpPr>
          <p:cNvPr id="1151" name="10.2.0.0/16"/>
          <p:cNvSpPr txBox="1"/>
          <p:nvPr/>
        </p:nvSpPr>
        <p:spPr>
          <a:xfrm>
            <a:off x="989685" y="2946400"/>
            <a:ext cx="24021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10.2.0.0/16</a:t>
            </a:r>
          </a:p>
        </p:txBody>
      </p:sp>
      <p:sp>
        <p:nvSpPr>
          <p:cNvPr id="1152" name="10.3.0.0/16"/>
          <p:cNvSpPr txBox="1"/>
          <p:nvPr/>
        </p:nvSpPr>
        <p:spPr>
          <a:xfrm>
            <a:off x="1091285" y="4279900"/>
            <a:ext cx="24021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10.3.0.0/16</a:t>
            </a:r>
          </a:p>
        </p:txBody>
      </p:sp>
      <p:sp>
        <p:nvSpPr>
          <p:cNvPr id="1153" name="Line"/>
          <p:cNvSpPr/>
          <p:nvPr/>
        </p:nvSpPr>
        <p:spPr>
          <a:xfrm flipV="1">
            <a:off x="3635723" y="3816349"/>
            <a:ext cx="1209328" cy="749302"/>
          </a:xfrm>
          <a:prstGeom prst="line">
            <a:avLst/>
          </a:prstGeom>
          <a:ln w="25400">
            <a:solidFill>
              <a:srgbClr val="000000"/>
            </a:solidFill>
            <a:miter lim="400000"/>
          </a:ln>
        </p:spPr>
        <p:txBody>
          <a:bodyPr lIns="50800" tIns="50800" rIns="50800" bIns="50800" anchor="ctr"/>
          <a:lstStyle/>
          <a:p>
            <a:pPr>
              <a:defRPr sz="2400"/>
            </a:pPr>
          </a:p>
        </p:txBody>
      </p:sp>
      <p:sp>
        <p:nvSpPr>
          <p:cNvPr id="1154" name="Line"/>
          <p:cNvSpPr/>
          <p:nvPr/>
        </p:nvSpPr>
        <p:spPr>
          <a:xfrm>
            <a:off x="3483323" y="3282950"/>
            <a:ext cx="1371601" cy="279400"/>
          </a:xfrm>
          <a:prstGeom prst="line">
            <a:avLst/>
          </a:prstGeom>
          <a:ln w="25400">
            <a:solidFill>
              <a:srgbClr val="000000"/>
            </a:solidFill>
            <a:miter lim="400000"/>
          </a:ln>
        </p:spPr>
        <p:txBody>
          <a:bodyPr lIns="50800" tIns="50800" rIns="50800" bIns="50800" anchor="ctr"/>
          <a:lstStyle/>
          <a:p>
            <a:pPr>
              <a:defRPr sz="2400"/>
            </a:pPr>
          </a:p>
        </p:txBody>
      </p:sp>
      <p:sp>
        <p:nvSpPr>
          <p:cNvPr id="1155" name="Line"/>
          <p:cNvSpPr/>
          <p:nvPr/>
        </p:nvSpPr>
        <p:spPr>
          <a:xfrm>
            <a:off x="3701996" y="2520949"/>
            <a:ext cx="1305382" cy="889002"/>
          </a:xfrm>
          <a:prstGeom prst="line">
            <a:avLst/>
          </a:prstGeom>
          <a:ln w="25400">
            <a:solidFill>
              <a:srgbClr val="000000"/>
            </a:solidFill>
            <a:miter lim="400000"/>
          </a:ln>
        </p:spPr>
        <p:txBody>
          <a:bodyPr lIns="50800" tIns="50800" rIns="50800" bIns="50800" anchor="ctr"/>
          <a:lstStyle/>
          <a:p>
            <a:pPr>
              <a:defRPr sz="2400"/>
            </a:pPr>
          </a:p>
        </p:txBody>
      </p:sp>
      <p:sp>
        <p:nvSpPr>
          <p:cNvPr id="1156" name="Line"/>
          <p:cNvSpPr/>
          <p:nvPr/>
        </p:nvSpPr>
        <p:spPr>
          <a:xfrm flipH="1">
            <a:off x="5213350" y="3511549"/>
            <a:ext cx="3007074" cy="50802"/>
          </a:xfrm>
          <a:prstGeom prst="line">
            <a:avLst/>
          </a:prstGeom>
          <a:ln w="25400">
            <a:solidFill>
              <a:srgbClr val="000000"/>
            </a:solidFill>
            <a:miter lim="400000"/>
          </a:ln>
        </p:spPr>
        <p:txBody>
          <a:bodyPr lIns="50800" tIns="50800" rIns="50800" bIns="50800" anchor="ctr"/>
          <a:lstStyle/>
          <a:p>
            <a:pPr>
              <a:defRPr sz="2400"/>
            </a:pPr>
          </a:p>
        </p:txBody>
      </p:sp>
      <p:pic>
        <p:nvPicPr>
          <p:cNvPr id="1157" name="juanjo_Router.png" descr="juanjo_Router.png"/>
          <p:cNvPicPr>
            <a:picLocks noChangeAspect="1"/>
          </p:cNvPicPr>
          <p:nvPr/>
        </p:nvPicPr>
        <p:blipFill>
          <a:blip r:embed="rId4">
            <a:extLst/>
          </a:blip>
          <a:stretch>
            <a:fillRect/>
          </a:stretch>
        </p:blipFill>
        <p:spPr>
          <a:xfrm>
            <a:off x="4330700" y="2914650"/>
            <a:ext cx="1360958" cy="1360958"/>
          </a:xfrm>
          <a:prstGeom prst="rect">
            <a:avLst/>
          </a:prstGeom>
          <a:ln w="12700">
            <a:miter lim="400000"/>
          </a:ln>
        </p:spPr>
      </p:pic>
      <p:pic>
        <p:nvPicPr>
          <p:cNvPr id="1158" name="juanjo_Router.png" descr="juanjo_Router.png"/>
          <p:cNvPicPr>
            <a:picLocks noChangeAspect="1"/>
          </p:cNvPicPr>
          <p:nvPr/>
        </p:nvPicPr>
        <p:blipFill>
          <a:blip r:embed="rId4">
            <a:extLst/>
          </a:blip>
          <a:stretch>
            <a:fillRect/>
          </a:stretch>
        </p:blipFill>
        <p:spPr>
          <a:xfrm>
            <a:off x="7797800" y="2856470"/>
            <a:ext cx="1360958" cy="1360959"/>
          </a:xfrm>
          <a:prstGeom prst="rect">
            <a:avLst/>
          </a:prstGeom>
          <a:ln w="12700">
            <a:miter lim="400000"/>
          </a:ln>
        </p:spPr>
      </p:pic>
      <p:sp>
        <p:nvSpPr>
          <p:cNvPr id="1159" name="10.8.0.0/16"/>
          <p:cNvSpPr txBox="1"/>
          <p:nvPr/>
        </p:nvSpPr>
        <p:spPr>
          <a:xfrm>
            <a:off x="8762085" y="2197100"/>
            <a:ext cx="24021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10.8.0.0/16</a:t>
            </a:r>
          </a:p>
        </p:txBody>
      </p:sp>
      <p:sp>
        <p:nvSpPr>
          <p:cNvPr id="1160" name="00000001"/>
          <p:cNvSpPr txBox="1"/>
          <p:nvPr/>
        </p:nvSpPr>
        <p:spPr>
          <a:xfrm>
            <a:off x="1853387" y="6388100"/>
            <a:ext cx="21479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00000001</a:t>
            </a:r>
          </a:p>
        </p:txBody>
      </p:sp>
      <p:sp>
        <p:nvSpPr>
          <p:cNvPr id="1161" name="00000010"/>
          <p:cNvSpPr txBox="1"/>
          <p:nvPr/>
        </p:nvSpPr>
        <p:spPr>
          <a:xfrm>
            <a:off x="1853387" y="6908800"/>
            <a:ext cx="21479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00000010</a:t>
            </a:r>
          </a:p>
        </p:txBody>
      </p:sp>
      <p:sp>
        <p:nvSpPr>
          <p:cNvPr id="1162" name="00000011"/>
          <p:cNvSpPr txBox="1"/>
          <p:nvPr/>
        </p:nvSpPr>
        <p:spPr>
          <a:xfrm>
            <a:off x="1853387" y="7467600"/>
            <a:ext cx="21479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00000011</a:t>
            </a:r>
          </a:p>
        </p:txBody>
      </p:sp>
      <p:sp>
        <p:nvSpPr>
          <p:cNvPr id="1163" name="00000000"/>
          <p:cNvSpPr txBox="1"/>
          <p:nvPr/>
        </p:nvSpPr>
        <p:spPr>
          <a:xfrm>
            <a:off x="1853387" y="5873750"/>
            <a:ext cx="21479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00000000</a:t>
            </a:r>
          </a:p>
        </p:txBody>
      </p:sp>
      <p:sp>
        <p:nvSpPr>
          <p:cNvPr id="1164" name="10.0.0.0/14"/>
          <p:cNvSpPr txBox="1"/>
          <p:nvPr/>
        </p:nvSpPr>
        <p:spPr>
          <a:xfrm>
            <a:off x="4723485" y="4000500"/>
            <a:ext cx="24021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10.0.0.0/14</a:t>
            </a:r>
          </a:p>
        </p:txBody>
      </p:sp>
      <p:sp>
        <p:nvSpPr>
          <p:cNvPr id="1165" name="6bit"/>
          <p:cNvSpPr txBox="1"/>
          <p:nvPr/>
        </p:nvSpPr>
        <p:spPr>
          <a:xfrm>
            <a:off x="2260523" y="8204200"/>
            <a:ext cx="8764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6bit</a:t>
            </a:r>
          </a:p>
        </p:txBody>
      </p:sp>
      <p:sp>
        <p:nvSpPr>
          <p:cNvPr id="1166" name="10.0.0.0/14"/>
          <p:cNvSpPr txBox="1"/>
          <p:nvPr/>
        </p:nvSpPr>
        <p:spPr>
          <a:xfrm>
            <a:off x="7974685" y="4991100"/>
            <a:ext cx="240213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10.0.0.0/14</a:t>
            </a:r>
          </a:p>
        </p:txBody>
      </p:sp>
      <p:sp>
        <p:nvSpPr>
          <p:cNvPr id="1167" name="11111111.11111100.00000000.00000000"/>
          <p:cNvSpPr txBox="1"/>
          <p:nvPr/>
        </p:nvSpPr>
        <p:spPr>
          <a:xfrm>
            <a:off x="6035751" y="6616700"/>
            <a:ext cx="602805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500"/>
            </a:pPr>
            <a:r>
              <a:t>11111111.111111</a:t>
            </a:r>
            <a:r>
              <a:rPr>
                <a:solidFill>
                  <a:schemeClr val="accent2"/>
                </a:solidFill>
              </a:rPr>
              <a:t>00</a:t>
            </a:r>
            <a:r>
              <a:t>.00000000.00000000</a:t>
            </a:r>
          </a:p>
        </p:txBody>
      </p:sp>
      <p:sp>
        <p:nvSpPr>
          <p:cNvPr id="1168" name="255.252.0.0"/>
          <p:cNvSpPr txBox="1"/>
          <p:nvPr/>
        </p:nvSpPr>
        <p:spPr>
          <a:xfrm>
            <a:off x="6122111" y="7375525"/>
            <a:ext cx="179133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255.252.0.0</a:t>
            </a:r>
          </a:p>
        </p:txBody>
      </p:sp>
      <p:sp>
        <p:nvSpPr>
          <p:cNvPr id="1169" name="Line"/>
          <p:cNvSpPr/>
          <p:nvPr/>
        </p:nvSpPr>
        <p:spPr>
          <a:xfrm>
            <a:off x="6107631" y="7224712"/>
            <a:ext cx="2491321" cy="1"/>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170" name="INC = 4"/>
          <p:cNvSpPr txBox="1"/>
          <p:nvPr/>
        </p:nvSpPr>
        <p:spPr>
          <a:xfrm>
            <a:off x="6105064" y="7829551"/>
            <a:ext cx="122364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INC = 4</a:t>
            </a:r>
          </a:p>
        </p:txBody>
      </p:sp>
      <p:sp>
        <p:nvSpPr>
          <p:cNvPr id="1171" name="10.0.0.0"/>
          <p:cNvSpPr txBox="1"/>
          <p:nvPr/>
        </p:nvSpPr>
        <p:spPr>
          <a:xfrm>
            <a:off x="8050606" y="8382000"/>
            <a:ext cx="126174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10.0.0.0</a:t>
            </a:r>
          </a:p>
        </p:txBody>
      </p:sp>
      <p:sp>
        <p:nvSpPr>
          <p:cNvPr id="1172" name="Line"/>
          <p:cNvSpPr/>
          <p:nvPr/>
        </p:nvSpPr>
        <p:spPr>
          <a:xfrm>
            <a:off x="8641408" y="8148417"/>
            <a:ext cx="1" cy="27803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1173" name="10.4.0.0"/>
          <p:cNvSpPr txBox="1"/>
          <p:nvPr/>
        </p:nvSpPr>
        <p:spPr>
          <a:xfrm>
            <a:off x="8050606" y="8812771"/>
            <a:ext cx="126174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10.4.0.0</a:t>
            </a:r>
          </a:p>
        </p:txBody>
      </p:sp>
      <p:sp>
        <p:nvSpPr>
          <p:cNvPr id="1174" name="10.3.255.255"/>
          <p:cNvSpPr txBox="1"/>
          <p:nvPr/>
        </p:nvSpPr>
        <p:spPr>
          <a:xfrm>
            <a:off x="10910646" y="8378310"/>
            <a:ext cx="196786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10.3.255.255</a:t>
            </a:r>
          </a:p>
        </p:txBody>
      </p:sp>
      <p:sp>
        <p:nvSpPr>
          <p:cNvPr id="1175" name="11111111.11111111.00000000.00000000"/>
          <p:cNvSpPr txBox="1"/>
          <p:nvPr/>
        </p:nvSpPr>
        <p:spPr>
          <a:xfrm>
            <a:off x="6035751" y="6134100"/>
            <a:ext cx="602805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11111111.11111111.00000000.00000000</a:t>
            </a:r>
          </a:p>
        </p:txBody>
      </p:sp>
      <p:sp>
        <p:nvSpPr>
          <p:cNvPr id="1176" name="(say more with less!)"/>
          <p:cNvSpPr txBox="1"/>
          <p:nvPr/>
        </p:nvSpPr>
        <p:spPr>
          <a:xfrm>
            <a:off x="5182780" y="1303223"/>
            <a:ext cx="2639239" cy="4366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2200">
                <a:latin typeface="Helvetica Neue"/>
                <a:ea typeface="Helvetica Neue"/>
                <a:cs typeface="Helvetica Neue"/>
                <a:sym typeface="Helvetica Neue"/>
              </a:defRPr>
            </a:lvl1pPr>
          </a:lstStyle>
          <a:p>
            <a:pPr/>
            <a:r>
              <a:t>(say more with less!)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59"/>
                                        </p:tgtEl>
                                        <p:attrNameLst>
                                          <p:attrName>style.visibility</p:attrName>
                                        </p:attrNameLst>
                                      </p:cBhvr>
                                      <p:to>
                                        <p:strVal val="visible"/>
                                      </p:to>
                                    </p:set>
                                    <p:animEffect filter="dissolve" transition="in">
                                      <p:cBhvr>
                                        <p:cTn id="7" dur="199"/>
                                        <p:tgtEl>
                                          <p:spTgt spid="115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160"/>
                                        </p:tgtEl>
                                        <p:attrNameLst>
                                          <p:attrName>style.visibility</p:attrName>
                                        </p:attrNameLst>
                                      </p:cBhvr>
                                      <p:to>
                                        <p:strVal val="visible"/>
                                      </p:to>
                                    </p:set>
                                    <p:animEffect filter="dissolve" transition="in">
                                      <p:cBhvr>
                                        <p:cTn id="12" dur="199"/>
                                        <p:tgtEl>
                                          <p:spTgt spid="116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161"/>
                                        </p:tgtEl>
                                        <p:attrNameLst>
                                          <p:attrName>style.visibility</p:attrName>
                                        </p:attrNameLst>
                                      </p:cBhvr>
                                      <p:to>
                                        <p:strVal val="visible"/>
                                      </p:to>
                                    </p:set>
                                    <p:animEffect filter="dissolve" transition="in">
                                      <p:cBhvr>
                                        <p:cTn id="17" dur="199"/>
                                        <p:tgtEl>
                                          <p:spTgt spid="116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162"/>
                                        </p:tgtEl>
                                        <p:attrNameLst>
                                          <p:attrName>style.visibility</p:attrName>
                                        </p:attrNameLst>
                                      </p:cBhvr>
                                      <p:to>
                                        <p:strVal val="visible"/>
                                      </p:to>
                                    </p:set>
                                    <p:animEffect filter="dissolve" transition="in">
                                      <p:cBhvr>
                                        <p:cTn id="22" dur="300"/>
                                        <p:tgtEl>
                                          <p:spTgt spid="116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163"/>
                                        </p:tgtEl>
                                        <p:attrNameLst>
                                          <p:attrName>style.visibility</p:attrName>
                                        </p:attrNameLst>
                                      </p:cBhvr>
                                      <p:to>
                                        <p:strVal val="visible"/>
                                      </p:to>
                                    </p:set>
                                    <p:animEffect filter="dissolve" transition="in">
                                      <p:cBhvr>
                                        <p:cTn id="27" dur="199"/>
                                        <p:tgtEl>
                                          <p:spTgt spid="116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148"/>
                                        </p:tgtEl>
                                        <p:attrNameLst>
                                          <p:attrName>style.visibility</p:attrName>
                                        </p:attrNameLst>
                                      </p:cBhvr>
                                      <p:to>
                                        <p:strVal val="visible"/>
                                      </p:to>
                                    </p:set>
                                    <p:animEffect filter="dissolve" transition="in">
                                      <p:cBhvr>
                                        <p:cTn id="32" dur="199"/>
                                        <p:tgtEl>
                                          <p:spTgt spid="114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165"/>
                                        </p:tgtEl>
                                        <p:attrNameLst>
                                          <p:attrName>style.visibility</p:attrName>
                                        </p:attrNameLst>
                                      </p:cBhvr>
                                      <p:to>
                                        <p:strVal val="visible"/>
                                      </p:to>
                                    </p:set>
                                    <p:animEffect filter="dissolve" transition="in">
                                      <p:cBhvr>
                                        <p:cTn id="37" dur="199"/>
                                        <p:tgtEl>
                                          <p:spTgt spid="116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175"/>
                                        </p:tgtEl>
                                        <p:attrNameLst>
                                          <p:attrName>style.visibility</p:attrName>
                                        </p:attrNameLst>
                                      </p:cBhvr>
                                      <p:to>
                                        <p:strVal val="visible"/>
                                      </p:to>
                                    </p:set>
                                    <p:animEffect filter="dissolve" transition="in">
                                      <p:cBhvr>
                                        <p:cTn id="42" dur="300"/>
                                        <p:tgtEl>
                                          <p:spTgt spid="1175"/>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1167"/>
                                        </p:tgtEl>
                                        <p:attrNameLst>
                                          <p:attrName>style.visibility</p:attrName>
                                        </p:attrNameLst>
                                      </p:cBhvr>
                                      <p:to>
                                        <p:strVal val="visible"/>
                                      </p:to>
                                    </p:set>
                                    <p:animEffect filter="dissolve" transition="in">
                                      <p:cBhvr>
                                        <p:cTn id="47" dur="400"/>
                                        <p:tgtEl>
                                          <p:spTgt spid="1167"/>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1166"/>
                                        </p:tgtEl>
                                        <p:attrNameLst>
                                          <p:attrName>style.visibility</p:attrName>
                                        </p:attrNameLst>
                                      </p:cBhvr>
                                      <p:to>
                                        <p:strVal val="visible"/>
                                      </p:to>
                                    </p:set>
                                    <p:animEffect filter="dissolve" transition="in">
                                      <p:cBhvr>
                                        <p:cTn id="52" dur="200"/>
                                        <p:tgtEl>
                                          <p:spTgt spid="1166"/>
                                        </p:tgtEl>
                                      </p:cBhvr>
                                    </p:animEffect>
                                  </p:childTnLst>
                                </p:cTn>
                              </p:par>
                            </p:childTnLst>
                          </p:cTn>
                        </p:par>
                        <p:par>
                          <p:cTn id="53" fill="hold">
                            <p:stCondLst>
                              <p:cond delay="200"/>
                            </p:stCondLst>
                            <p:childTnLst>
                              <p:par>
                                <p:cTn id="54" presetClass="entr" nodeType="afterEffect" presetID="9" grpId="11" fill="hold">
                                  <p:stCondLst>
                                    <p:cond delay="0"/>
                                  </p:stCondLst>
                                  <p:iterate type="el" backwards="0">
                                    <p:tmAbs val="0"/>
                                  </p:iterate>
                                  <p:childTnLst>
                                    <p:set>
                                      <p:cBhvr>
                                        <p:cTn id="55" fill="hold"/>
                                        <p:tgtEl>
                                          <p:spTgt spid="1164"/>
                                        </p:tgtEl>
                                        <p:attrNameLst>
                                          <p:attrName>style.visibility</p:attrName>
                                        </p:attrNameLst>
                                      </p:cBhvr>
                                      <p:to>
                                        <p:strVal val="visible"/>
                                      </p:to>
                                    </p:set>
                                    <p:animEffect filter="dissolve" transition="in">
                                      <p:cBhvr>
                                        <p:cTn id="56" dur="199"/>
                                        <p:tgtEl>
                                          <p:spTgt spid="1164"/>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9" grpId="12" fill="hold">
                                  <p:stCondLst>
                                    <p:cond delay="0"/>
                                  </p:stCondLst>
                                  <p:iterate type="el" backwards="0">
                                    <p:tmAbs val="0"/>
                                  </p:iterate>
                                  <p:childTnLst>
                                    <p:set>
                                      <p:cBhvr>
                                        <p:cTn id="60" fill="hold"/>
                                        <p:tgtEl>
                                          <p:spTgt spid="1168"/>
                                        </p:tgtEl>
                                        <p:attrNameLst>
                                          <p:attrName>style.visibility</p:attrName>
                                        </p:attrNameLst>
                                      </p:cBhvr>
                                      <p:to>
                                        <p:strVal val="visible"/>
                                      </p:to>
                                    </p:set>
                                    <p:animEffect filter="dissolve" transition="in">
                                      <p:cBhvr>
                                        <p:cTn id="61" dur="199"/>
                                        <p:tgtEl>
                                          <p:spTgt spid="1168"/>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3" fill="hold">
                                  <p:stCondLst>
                                    <p:cond delay="0"/>
                                  </p:stCondLst>
                                  <p:iterate type="el" backwards="0">
                                    <p:tmAbs val="0"/>
                                  </p:iterate>
                                  <p:childTnLst>
                                    <p:set>
                                      <p:cBhvr>
                                        <p:cTn id="65" fill="hold"/>
                                        <p:tgtEl>
                                          <p:spTgt spid="1170"/>
                                        </p:tgtEl>
                                        <p:attrNameLst>
                                          <p:attrName>style.visibility</p:attrName>
                                        </p:attrNameLst>
                                      </p:cBhvr>
                                      <p:to>
                                        <p:strVal val="visible"/>
                                      </p:to>
                                    </p:set>
                                    <p:animEffect filter="dissolve" transition="in">
                                      <p:cBhvr>
                                        <p:cTn id="66" dur="199"/>
                                        <p:tgtEl>
                                          <p:spTgt spid="1170"/>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ID="9" grpId="14" fill="hold">
                                  <p:stCondLst>
                                    <p:cond delay="0"/>
                                  </p:stCondLst>
                                  <p:iterate type="el" backwards="0">
                                    <p:tmAbs val="0"/>
                                  </p:iterate>
                                  <p:childTnLst>
                                    <p:set>
                                      <p:cBhvr>
                                        <p:cTn id="70" fill="hold"/>
                                        <p:tgtEl>
                                          <p:spTgt spid="1171"/>
                                        </p:tgtEl>
                                        <p:attrNameLst>
                                          <p:attrName>style.visibility</p:attrName>
                                        </p:attrNameLst>
                                      </p:cBhvr>
                                      <p:to>
                                        <p:strVal val="visible"/>
                                      </p:to>
                                    </p:set>
                                    <p:animEffect filter="dissolve" transition="in">
                                      <p:cBhvr>
                                        <p:cTn id="71" dur="199"/>
                                        <p:tgtEl>
                                          <p:spTgt spid="1171"/>
                                        </p:tgtEl>
                                      </p:cBhvr>
                                    </p:animEffect>
                                  </p:childTnLst>
                                </p:cTn>
                              </p:par>
                            </p:childTnLst>
                          </p:cTn>
                        </p:par>
                      </p:childTnLst>
                    </p:cTn>
                  </p:par>
                  <p:par>
                    <p:cTn id="72" fill="hold">
                      <p:stCondLst>
                        <p:cond delay="indefinite"/>
                      </p:stCondLst>
                      <p:childTnLst>
                        <p:par>
                          <p:cTn id="73" fill="hold">
                            <p:stCondLst>
                              <p:cond delay="0"/>
                            </p:stCondLst>
                            <p:childTnLst>
                              <p:par>
                                <p:cTn id="74" presetClass="entr" nodeType="clickEffect" presetID="9" grpId="15" fill="hold">
                                  <p:stCondLst>
                                    <p:cond delay="0"/>
                                  </p:stCondLst>
                                  <p:iterate type="el" backwards="0">
                                    <p:tmAbs val="0"/>
                                  </p:iterate>
                                  <p:childTnLst>
                                    <p:set>
                                      <p:cBhvr>
                                        <p:cTn id="75" fill="hold"/>
                                        <p:tgtEl>
                                          <p:spTgt spid="1169"/>
                                        </p:tgtEl>
                                        <p:attrNameLst>
                                          <p:attrName>style.visibility</p:attrName>
                                        </p:attrNameLst>
                                      </p:cBhvr>
                                      <p:to>
                                        <p:strVal val="visible"/>
                                      </p:to>
                                    </p:set>
                                    <p:animEffect filter="dissolve" transition="in">
                                      <p:cBhvr>
                                        <p:cTn id="76" dur="199"/>
                                        <p:tgtEl>
                                          <p:spTgt spid="1169"/>
                                        </p:tgtEl>
                                      </p:cBhvr>
                                    </p:animEffect>
                                  </p:childTnLst>
                                </p:cTn>
                              </p:par>
                            </p:childTnLst>
                          </p:cTn>
                        </p:par>
                      </p:childTnLst>
                    </p:cTn>
                  </p:par>
                  <p:par>
                    <p:cTn id="77" fill="hold">
                      <p:stCondLst>
                        <p:cond delay="indefinite"/>
                      </p:stCondLst>
                      <p:childTnLst>
                        <p:par>
                          <p:cTn id="78" fill="hold">
                            <p:stCondLst>
                              <p:cond delay="0"/>
                            </p:stCondLst>
                            <p:childTnLst>
                              <p:par>
                                <p:cTn id="79" presetClass="entr" nodeType="clickEffect" presetID="9" grpId="16" fill="hold">
                                  <p:stCondLst>
                                    <p:cond delay="0"/>
                                  </p:stCondLst>
                                  <p:iterate type="el" backwards="0">
                                    <p:tmAbs val="0"/>
                                  </p:iterate>
                                  <p:childTnLst>
                                    <p:set>
                                      <p:cBhvr>
                                        <p:cTn id="80" fill="hold"/>
                                        <p:tgtEl>
                                          <p:spTgt spid="1172"/>
                                        </p:tgtEl>
                                        <p:attrNameLst>
                                          <p:attrName>style.visibility</p:attrName>
                                        </p:attrNameLst>
                                      </p:cBhvr>
                                      <p:to>
                                        <p:strVal val="visible"/>
                                      </p:to>
                                    </p:set>
                                    <p:animEffect filter="dissolve" transition="in">
                                      <p:cBhvr>
                                        <p:cTn id="81" dur="199"/>
                                        <p:tgtEl>
                                          <p:spTgt spid="1172"/>
                                        </p:tgtEl>
                                      </p:cBhvr>
                                    </p:animEffect>
                                  </p:childTnLst>
                                </p:cTn>
                              </p:par>
                            </p:childTnLst>
                          </p:cTn>
                        </p:par>
                      </p:childTnLst>
                    </p:cTn>
                  </p:par>
                  <p:par>
                    <p:cTn id="82" fill="hold">
                      <p:stCondLst>
                        <p:cond delay="indefinite"/>
                      </p:stCondLst>
                      <p:childTnLst>
                        <p:par>
                          <p:cTn id="83" fill="hold">
                            <p:stCondLst>
                              <p:cond delay="0"/>
                            </p:stCondLst>
                            <p:childTnLst>
                              <p:par>
                                <p:cTn id="84" presetClass="entr" nodeType="clickEffect" presetID="9" grpId="17" fill="hold">
                                  <p:stCondLst>
                                    <p:cond delay="0"/>
                                  </p:stCondLst>
                                  <p:iterate type="el" backwards="0">
                                    <p:tmAbs val="0"/>
                                  </p:iterate>
                                  <p:childTnLst>
                                    <p:set>
                                      <p:cBhvr>
                                        <p:cTn id="85" fill="hold"/>
                                        <p:tgtEl>
                                          <p:spTgt spid="1173"/>
                                        </p:tgtEl>
                                        <p:attrNameLst>
                                          <p:attrName>style.visibility</p:attrName>
                                        </p:attrNameLst>
                                      </p:cBhvr>
                                      <p:to>
                                        <p:strVal val="visible"/>
                                      </p:to>
                                    </p:set>
                                    <p:animEffect filter="dissolve" transition="in">
                                      <p:cBhvr>
                                        <p:cTn id="86" dur="199"/>
                                        <p:tgtEl>
                                          <p:spTgt spid="1173"/>
                                        </p:tgtEl>
                                      </p:cBhvr>
                                    </p:animEffect>
                                  </p:childTnLst>
                                </p:cTn>
                              </p:par>
                            </p:childTnLst>
                          </p:cTn>
                        </p:par>
                      </p:childTnLst>
                    </p:cTn>
                  </p:par>
                  <p:par>
                    <p:cTn id="87" fill="hold">
                      <p:stCondLst>
                        <p:cond delay="indefinite"/>
                      </p:stCondLst>
                      <p:childTnLst>
                        <p:par>
                          <p:cTn id="88" fill="hold">
                            <p:stCondLst>
                              <p:cond delay="0"/>
                            </p:stCondLst>
                            <p:childTnLst>
                              <p:par>
                                <p:cTn id="89" presetClass="entr" nodeType="clickEffect" presetID="9" grpId="18" fill="hold">
                                  <p:stCondLst>
                                    <p:cond delay="0"/>
                                  </p:stCondLst>
                                  <p:iterate type="el" backwards="0">
                                    <p:tmAbs val="0"/>
                                  </p:iterate>
                                  <p:childTnLst>
                                    <p:set>
                                      <p:cBhvr>
                                        <p:cTn id="90" fill="hold"/>
                                        <p:tgtEl>
                                          <p:spTgt spid="1174"/>
                                        </p:tgtEl>
                                        <p:attrNameLst>
                                          <p:attrName>style.visibility</p:attrName>
                                        </p:attrNameLst>
                                      </p:cBhvr>
                                      <p:to>
                                        <p:strVal val="visible"/>
                                      </p:to>
                                    </p:set>
                                    <p:animEffect filter="dissolve" transition="in">
                                      <p:cBhvr>
                                        <p:cTn id="91" dur="199"/>
                                        <p:tgtEl>
                                          <p:spTgt spid="1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5" grpId="8"/>
      <p:bldP build="whole" bldLvl="1" animBg="1" rev="0" advAuto="0" spid="1172" grpId="16"/>
      <p:bldP build="whole" bldLvl="1" animBg="1" rev="0" advAuto="0" spid="1173" grpId="17"/>
      <p:bldP build="whole" bldLvl="1" animBg="1" rev="0" advAuto="0" spid="1174" grpId="18"/>
      <p:bldP build="whole" bldLvl="1" animBg="1" rev="0" advAuto="0" spid="1159" grpId="1"/>
      <p:bldP build="whole" bldLvl="1" animBg="1" rev="0" advAuto="0" spid="1167" grpId="9"/>
      <p:bldP build="whole" bldLvl="1" animBg="1" rev="0" advAuto="0" spid="1162" grpId="4"/>
      <p:bldP build="whole" bldLvl="1" animBg="1" rev="0" advAuto="0" spid="1165" grpId="7"/>
      <p:bldP build="whole" bldLvl="1" animBg="1" rev="0" advAuto="0" spid="1160" grpId="2"/>
      <p:bldP build="whole" bldLvl="1" animBg="1" rev="0" advAuto="0" spid="1163" grpId="5"/>
      <p:bldP build="whole" bldLvl="1" animBg="1" rev="0" advAuto="0" spid="1164" grpId="11"/>
      <p:bldP build="whole" bldLvl="1" animBg="1" rev="0" advAuto="0" spid="1148" grpId="6"/>
      <p:bldP build="whole" bldLvl="1" animBg="1" rev="0" advAuto="0" spid="1161" grpId="3"/>
      <p:bldP build="whole" bldLvl="1" animBg="1" rev="0" advAuto="0" spid="1166" grpId="10"/>
      <p:bldP build="whole" bldLvl="1" animBg="1" rev="0" advAuto="0" spid="1168" grpId="12"/>
      <p:bldP build="whole" bldLvl="1" animBg="1" rev="0" advAuto="0" spid="1170" grpId="13"/>
      <p:bldP build="whole" bldLvl="1" animBg="1" rev="0" advAuto="0" spid="1171" grpId="14"/>
      <p:bldP build="whole" bldLvl="1" animBg="1" rev="0" advAuto="0" spid="1169" grpId="15"/>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0" name="https://en.wikipedia.org/wiki/Classful_network…"/>
          <p:cNvSpPr txBox="1"/>
          <p:nvPr/>
        </p:nvSpPr>
        <p:spPr>
          <a:xfrm>
            <a:off x="589383" y="2674394"/>
            <a:ext cx="6900864" cy="18313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7999"/>
              </a:lnSpc>
              <a:defRPr sz="2500" u="sng"/>
            </a:pPr>
            <a:r>
              <a:rPr>
                <a:hlinkClick r:id="rId3" invalidUrl="" action="" tgtFrame="" tooltip="" history="1" highlightClick="0" endSnd="0"/>
              </a:rPr>
              <a:t>https://en.wikipedia.org/wiki/Classful_network</a:t>
            </a:r>
          </a:p>
          <a:p>
            <a:pPr algn="l" defTabSz="457200">
              <a:lnSpc>
                <a:spcPct val="117999"/>
              </a:lnSpc>
              <a:defRPr sz="2500" u="sng"/>
            </a:pPr>
          </a:p>
          <a:p>
            <a:pPr algn="l" defTabSz="457200">
              <a:lnSpc>
                <a:spcPct val="117999"/>
              </a:lnSpc>
              <a:defRPr sz="2500" u="sng"/>
            </a:pPr>
            <a:r>
              <a:rPr>
                <a:hlinkClick r:id="rId4" invalidUrl="" action="" tgtFrame="" tooltip="" history="1" highlightClick="0" endSnd="0"/>
              </a:rPr>
              <a:t>https://en.wikipedia.org/wiki/Link-local_address</a:t>
            </a:r>
          </a:p>
        </p:txBody>
      </p:sp>
      <p:sp>
        <p:nvSpPr>
          <p:cNvPr id="1181" name="#learnabout"/>
          <p:cNvSpPr txBox="1"/>
          <p:nvPr/>
        </p:nvSpPr>
        <p:spPr>
          <a:xfrm>
            <a:off x="4779352" y="730249"/>
            <a:ext cx="344609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#learnabout</a:t>
            </a:r>
          </a:p>
        </p:txBody>
      </p:sp>
      <p:sp>
        <p:nvSpPr>
          <p:cNvPr id="1182" name="https://en.wikipedia.org/wiki/Private_network">
            <a:hlinkClick r:id="" invalidUrl="" action="ppaction://hlinkshowjump?jump=nextslide" tgtFrame="" tooltip="" history="1" highlightClick="0" endSnd="0"/>
          </p:cNvPr>
          <p:cNvSpPr txBox="1"/>
          <p:nvPr/>
        </p:nvSpPr>
        <p:spPr>
          <a:xfrm>
            <a:off x="602083" y="4473011"/>
            <a:ext cx="637730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u="sng">
                <a:hlinkClick r:id="rId5" invalidUrl="" action="" tgtFrame="" tooltip="" history="1" highlightClick="0" endSnd="0"/>
              </a:defRPr>
            </a:lvl1pPr>
          </a:lstStyle>
          <a:p>
            <a:pPr>
              <a:defRPr u="none"/>
            </a:pPr>
            <a:r>
              <a:rPr u="sng">
                <a:hlinkClick r:id="rId5" invalidUrl="" action="" tgtFrame="" tooltip="" history="1" highlightClick="0" endSnd="0"/>
              </a:rPr>
              <a:t>https://en.wikipedia.org/wiki/Private_network</a:t>
            </a:r>
          </a:p>
        </p:txBody>
      </p:sp>
      <p:sp>
        <p:nvSpPr>
          <p:cNvPr id="1183" name="https://en.wikipedia.org/wiki/Domain_Name_System"/>
          <p:cNvSpPr txBox="1"/>
          <p:nvPr/>
        </p:nvSpPr>
        <p:spPr>
          <a:xfrm>
            <a:off x="614783" y="1886365"/>
            <a:ext cx="743553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u="sng">
                <a:hlinkClick r:id="rId6" invalidUrl="" action="" tgtFrame="" tooltip="" history="1" highlightClick="0" endSnd="0"/>
              </a:defRPr>
            </a:lvl1pPr>
          </a:lstStyle>
          <a:p>
            <a:pPr/>
            <a:r>
              <a:rPr>
                <a:hlinkClick r:id="rId6" invalidUrl="" action="" tgtFrame="" tooltip="" history="1" highlightClick="0" endSnd="0"/>
              </a:rPr>
              <a:t>https://en.wikipedia.org/wiki/Domain_Name_System</a:t>
            </a:r>
          </a:p>
        </p:txBody>
      </p:sp>
      <p:sp>
        <p:nvSpPr>
          <p:cNvPr id="1184" name="https://en.wikipedia.org/wiki/Classless_Inter-Domain_Routing"/>
          <p:cNvSpPr txBox="1"/>
          <p:nvPr/>
        </p:nvSpPr>
        <p:spPr>
          <a:xfrm>
            <a:off x="627483" y="5360075"/>
            <a:ext cx="872394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u="sng">
                <a:hlinkClick r:id="rId7" invalidUrl="" action="" tgtFrame="" tooltip="" history="1" highlightClick="0" endSnd="0"/>
              </a:defRPr>
            </a:lvl1pPr>
          </a:lstStyle>
          <a:p>
            <a:pPr/>
            <a:r>
              <a:rPr>
                <a:hlinkClick r:id="rId7" invalidUrl="" action="" tgtFrame="" tooltip="" history="1" highlightClick="0" endSnd="0"/>
              </a:rPr>
              <a:t>https://en.wikipedia.org/wiki/Classless_Inter-Domain_Routing</a:t>
            </a:r>
          </a:p>
        </p:txBody>
      </p:sp>
      <p:sp>
        <p:nvSpPr>
          <p:cNvPr id="1185" name="https://en.wikipedia.org/wiki/Subnetwork"/>
          <p:cNvSpPr txBox="1"/>
          <p:nvPr/>
        </p:nvSpPr>
        <p:spPr>
          <a:xfrm>
            <a:off x="668654" y="6247139"/>
            <a:ext cx="581279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https://en.wikipedia.org/wiki/Subnetwork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Publikus IP cím osztályok"/>
          <p:cNvSpPr txBox="1"/>
          <p:nvPr>
            <p:ph type="title"/>
          </p:nvPr>
        </p:nvSpPr>
        <p:spPr>
          <a:xfrm>
            <a:off x="1136530" y="155515"/>
            <a:ext cx="11099801" cy="2159001"/>
          </a:xfrm>
          <a:prstGeom prst="rect">
            <a:avLst/>
          </a:prstGeom>
        </p:spPr>
        <p:txBody>
          <a:bodyPr/>
          <a:lstStyle>
            <a:lvl1pPr defTabSz="554990">
              <a:defRPr sz="7600"/>
            </a:lvl1pPr>
          </a:lstStyle>
          <a:p>
            <a:pPr/>
            <a:r>
              <a:t>Publikus IP cím osztályok</a:t>
            </a:r>
          </a:p>
        </p:txBody>
      </p:sp>
      <p:sp>
        <p:nvSpPr>
          <p:cNvPr id="152" name="1-126: A"/>
          <p:cNvSpPr txBox="1"/>
          <p:nvPr/>
        </p:nvSpPr>
        <p:spPr>
          <a:xfrm>
            <a:off x="643672" y="3285662"/>
            <a:ext cx="2178559"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vl1pPr>
          </a:lstStyle>
          <a:p>
            <a:pPr/>
            <a:r>
              <a:t>1-126: A</a:t>
            </a:r>
          </a:p>
        </p:txBody>
      </p:sp>
      <p:sp>
        <p:nvSpPr>
          <p:cNvPr id="153" name="128-191:B"/>
          <p:cNvSpPr txBox="1"/>
          <p:nvPr/>
        </p:nvSpPr>
        <p:spPr>
          <a:xfrm>
            <a:off x="645986" y="4302141"/>
            <a:ext cx="2634006"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vl1pPr>
          </a:lstStyle>
          <a:p>
            <a:pPr/>
            <a:r>
              <a:t>128-191:B</a:t>
            </a:r>
          </a:p>
        </p:txBody>
      </p:sp>
      <p:sp>
        <p:nvSpPr>
          <p:cNvPr id="154" name="192-223: C"/>
          <p:cNvSpPr txBox="1"/>
          <p:nvPr/>
        </p:nvSpPr>
        <p:spPr>
          <a:xfrm>
            <a:off x="739090" y="5372099"/>
            <a:ext cx="2815858"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vl1pPr>
          </a:lstStyle>
          <a:p>
            <a:pPr/>
            <a:r>
              <a:t>192-223: C</a:t>
            </a:r>
          </a:p>
        </p:txBody>
      </p:sp>
      <p:sp>
        <p:nvSpPr>
          <p:cNvPr id="155" name="pl: 155.12.32.19"/>
          <p:cNvSpPr txBox="1"/>
          <p:nvPr/>
        </p:nvSpPr>
        <p:spPr>
          <a:xfrm>
            <a:off x="4782947" y="6438138"/>
            <a:ext cx="4060966"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vl1pPr>
          </a:lstStyle>
          <a:p>
            <a:pPr/>
            <a:r>
              <a:t>pl: 155.12.32.19</a:t>
            </a:r>
          </a:p>
        </p:txBody>
      </p:sp>
      <p:sp>
        <p:nvSpPr>
          <p:cNvPr id="156" name="B"/>
          <p:cNvSpPr txBox="1"/>
          <p:nvPr/>
        </p:nvSpPr>
        <p:spPr>
          <a:xfrm>
            <a:off x="9293186" y="6438138"/>
            <a:ext cx="508677"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300">
                <a:latin typeface="Helvetica"/>
                <a:ea typeface="Helvetica"/>
                <a:cs typeface="Helvetica"/>
                <a:sym typeface="Helvetica"/>
              </a:defRPr>
            </a:lvl1pPr>
          </a:lstStyle>
          <a:p>
            <a:pPr/>
            <a:r>
              <a:t>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2"/>
                                        </p:tgtEl>
                                        <p:attrNameLst>
                                          <p:attrName>style.visibility</p:attrName>
                                        </p:attrNameLst>
                                      </p:cBhvr>
                                      <p:to>
                                        <p:strVal val="visible"/>
                                      </p:to>
                                    </p:set>
                                    <p:animEffect filter="dissolve" transition="in">
                                      <p:cBhvr>
                                        <p:cTn id="7" dur="199"/>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3"/>
                                        </p:tgtEl>
                                        <p:attrNameLst>
                                          <p:attrName>style.visibility</p:attrName>
                                        </p:attrNameLst>
                                      </p:cBhvr>
                                      <p:to>
                                        <p:strVal val="visible"/>
                                      </p:to>
                                    </p:set>
                                    <p:animEffect filter="dissolve" transition="in">
                                      <p:cBhvr>
                                        <p:cTn id="12" dur="199"/>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4"/>
                                        </p:tgtEl>
                                        <p:attrNameLst>
                                          <p:attrName>style.visibility</p:attrName>
                                        </p:attrNameLst>
                                      </p:cBhvr>
                                      <p:to>
                                        <p:strVal val="visible"/>
                                      </p:to>
                                    </p:set>
                                    <p:animEffect filter="dissolve" transition="in">
                                      <p:cBhvr>
                                        <p:cTn id="17" dur="199"/>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55"/>
                                        </p:tgtEl>
                                        <p:attrNameLst>
                                          <p:attrName>style.visibility</p:attrName>
                                        </p:attrNameLst>
                                      </p:cBhvr>
                                      <p:to>
                                        <p:strVal val="visible"/>
                                      </p:to>
                                    </p:set>
                                    <p:animEffect filter="dissolve" transition="in">
                                      <p:cBhvr>
                                        <p:cTn id="22" dur="199"/>
                                        <p:tgtEl>
                                          <p:spTgt spid="15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56"/>
                                        </p:tgtEl>
                                        <p:attrNameLst>
                                          <p:attrName>style.visibility</p:attrName>
                                        </p:attrNameLst>
                                      </p:cBhvr>
                                      <p:to>
                                        <p:strVal val="visible"/>
                                      </p:to>
                                    </p:set>
                                    <p:animEffect filter="dissolve" transition="in">
                                      <p:cBhvr>
                                        <p:cTn id="27" dur="199"/>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P build="whole" bldLvl="1" animBg="1" rev="0" advAuto="0" spid="154" grpId="3"/>
      <p:bldP build="whole" bldLvl="1" animBg="1" rev="0" advAuto="0" spid="156" grpId="5"/>
      <p:bldP build="whole" bldLvl="1" animBg="1" rev="0" advAuto="0" spid="153" grpId="2"/>
      <p:bldP build="whole" bldLvl="1" animBg="1" rev="0" advAuto="0" spid="155" grpId="4"/>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9" name="#learnabout"/>
          <p:cNvSpPr txBox="1"/>
          <p:nvPr/>
        </p:nvSpPr>
        <p:spPr>
          <a:xfrm>
            <a:off x="4779352" y="730249"/>
            <a:ext cx="344609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#learnabout</a:t>
            </a:r>
          </a:p>
        </p:txBody>
      </p:sp>
      <p:sp>
        <p:nvSpPr>
          <p:cNvPr id="1190" name="https://en.wikipedia.org/wiki/Logic_gate"/>
          <p:cNvSpPr txBox="1"/>
          <p:nvPr/>
        </p:nvSpPr>
        <p:spPr>
          <a:xfrm>
            <a:off x="792841" y="5560060"/>
            <a:ext cx="7520217"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https://en.wikipedia.org/wiki/Logic_gate</a:t>
            </a:r>
          </a:p>
        </p:txBody>
      </p:sp>
      <p:sp>
        <p:nvSpPr>
          <p:cNvPr id="1191" name="https://en.wikipedia.org/wiki/Internet_protocol_suite"/>
          <p:cNvSpPr txBox="1"/>
          <p:nvPr/>
        </p:nvSpPr>
        <p:spPr>
          <a:xfrm>
            <a:off x="792842" y="6343650"/>
            <a:ext cx="968654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https://en.wikipedia.org/wiki/Internet_protocol_suite</a:t>
            </a:r>
          </a:p>
        </p:txBody>
      </p:sp>
      <p:sp>
        <p:nvSpPr>
          <p:cNvPr id="1192" name="https://en.wikipedia.org/wiki/Classless_Inter-Domain_Routing"/>
          <p:cNvSpPr txBox="1"/>
          <p:nvPr/>
        </p:nvSpPr>
        <p:spPr>
          <a:xfrm>
            <a:off x="792841" y="2425700"/>
            <a:ext cx="11479036"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https://en.wikipedia.org/wiki/Classless_Inter-Domain_Routing</a:t>
            </a:r>
          </a:p>
        </p:txBody>
      </p:sp>
      <p:sp>
        <p:nvSpPr>
          <p:cNvPr id="1193" name="https://en.wikipedia.org/wiki/Network_address"/>
          <p:cNvSpPr txBox="1"/>
          <p:nvPr/>
        </p:nvSpPr>
        <p:spPr>
          <a:xfrm>
            <a:off x="792841" y="3209290"/>
            <a:ext cx="869956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https://en.wikipedia.org/wiki/Network_address</a:t>
            </a:r>
          </a:p>
        </p:txBody>
      </p:sp>
      <p:sp>
        <p:nvSpPr>
          <p:cNvPr id="1194" name="https://en.wikipedia.org/wiki/Broadcast_address"/>
          <p:cNvSpPr txBox="1"/>
          <p:nvPr/>
        </p:nvSpPr>
        <p:spPr>
          <a:xfrm>
            <a:off x="792842" y="3992879"/>
            <a:ext cx="9088489"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https://en.wikipedia.org/wiki/Broadcast_address</a:t>
            </a:r>
          </a:p>
        </p:txBody>
      </p:sp>
      <p:sp>
        <p:nvSpPr>
          <p:cNvPr id="1195" name="https://en.wikipedia.org/wiki/Host_address"/>
          <p:cNvSpPr txBox="1"/>
          <p:nvPr/>
        </p:nvSpPr>
        <p:spPr>
          <a:xfrm>
            <a:off x="792841" y="4776470"/>
            <a:ext cx="8024395"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https://en.wikipedia.org/wiki/Host_address</a:t>
            </a:r>
          </a:p>
        </p:txBody>
      </p:sp>
      <p:sp>
        <p:nvSpPr>
          <p:cNvPr id="1196" name="https://tools.ietf.org/html/rfc791"/>
          <p:cNvSpPr txBox="1"/>
          <p:nvPr/>
        </p:nvSpPr>
        <p:spPr>
          <a:xfrm>
            <a:off x="834603" y="7127240"/>
            <a:ext cx="5921770"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u="sng">
                <a:hlinkClick r:id="rId2" invalidUrl="" action="" tgtFrame="" tooltip="" history="1" highlightClick="0" endSnd="0"/>
              </a:defRPr>
            </a:lvl1pPr>
          </a:lstStyle>
          <a:p>
            <a:pPr>
              <a:defRPr u="none"/>
            </a:pPr>
            <a:r>
              <a:rPr u="sng">
                <a:hlinkClick r:id="rId2" invalidUrl="" action="" tgtFrame="" tooltip="" history="1" highlightClick="0" endSnd="0"/>
              </a:rPr>
              <a:t>https://tools.ietf.org/html/rfc791</a:t>
            </a:r>
          </a:p>
        </p:txBody>
      </p:sp>
      <p:sp>
        <p:nvSpPr>
          <p:cNvPr id="1197" name="https://tools.ietf.org/html/rfc793"/>
          <p:cNvSpPr txBox="1"/>
          <p:nvPr/>
        </p:nvSpPr>
        <p:spPr>
          <a:xfrm>
            <a:off x="819250" y="8656319"/>
            <a:ext cx="644972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https://tools.ietf.org/html/rfc793</a:t>
            </a:r>
          </a:p>
        </p:txBody>
      </p:sp>
      <p:sp>
        <p:nvSpPr>
          <p:cNvPr id="1198" name="https://tools.ietf.org/html/rfc768"/>
          <p:cNvSpPr txBox="1"/>
          <p:nvPr/>
        </p:nvSpPr>
        <p:spPr>
          <a:xfrm>
            <a:off x="819250" y="7872730"/>
            <a:ext cx="644972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https://tools.ietf.org/html/rfc768</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Privát IP Cím osztályok"/>
          <p:cNvSpPr txBox="1"/>
          <p:nvPr>
            <p:ph type="title"/>
          </p:nvPr>
        </p:nvSpPr>
        <p:spPr>
          <a:xfrm>
            <a:off x="1074040" y="444500"/>
            <a:ext cx="11099801" cy="2159000"/>
          </a:xfrm>
          <a:prstGeom prst="rect">
            <a:avLst/>
          </a:prstGeom>
        </p:spPr>
        <p:txBody>
          <a:bodyPr/>
          <a:lstStyle/>
          <a:p>
            <a:pPr/>
            <a:r>
              <a:t>Privát IP Cím osztályok</a:t>
            </a:r>
          </a:p>
        </p:txBody>
      </p:sp>
      <p:sp>
        <p:nvSpPr>
          <p:cNvPr id="161" name="RFC 1918"/>
          <p:cNvSpPr txBox="1"/>
          <p:nvPr/>
        </p:nvSpPr>
        <p:spPr>
          <a:xfrm>
            <a:off x="1057345" y="2994232"/>
            <a:ext cx="2655762"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lvl1pPr>
          </a:lstStyle>
          <a:p>
            <a:pPr/>
            <a:r>
              <a:t>RFC 1918</a:t>
            </a:r>
          </a:p>
        </p:txBody>
      </p:sp>
      <p:sp>
        <p:nvSpPr>
          <p:cNvPr id="162" name="Privát IP címzésről"/>
          <p:cNvSpPr txBox="1"/>
          <p:nvPr/>
        </p:nvSpPr>
        <p:spPr>
          <a:xfrm>
            <a:off x="4200851" y="3064082"/>
            <a:ext cx="387385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Privát IP címzésről</a:t>
            </a:r>
          </a:p>
        </p:txBody>
      </p:sp>
      <p:sp>
        <p:nvSpPr>
          <p:cNvPr id="163" name="A: 10.0.0.0   /8"/>
          <p:cNvSpPr txBox="1"/>
          <p:nvPr/>
        </p:nvSpPr>
        <p:spPr>
          <a:xfrm>
            <a:off x="1119958" y="4172365"/>
            <a:ext cx="308838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 10.0.0.0   /8</a:t>
            </a:r>
          </a:p>
        </p:txBody>
      </p:sp>
      <p:sp>
        <p:nvSpPr>
          <p:cNvPr id="164" name="Oval"/>
          <p:cNvSpPr/>
          <p:nvPr/>
        </p:nvSpPr>
        <p:spPr>
          <a:xfrm>
            <a:off x="2278723" y="3861215"/>
            <a:ext cx="2655762" cy="1270001"/>
          </a:xfrm>
          <a:prstGeom prst="ellipse">
            <a:avLst/>
          </a:prstGeom>
          <a:blipFill>
            <a:blip r:embed="rId3">
              <a:alphaModFix amt="22377"/>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65" name="B:172.16.0.0   /12"/>
          <p:cNvSpPr txBox="1"/>
          <p:nvPr/>
        </p:nvSpPr>
        <p:spPr>
          <a:xfrm>
            <a:off x="1081129" y="5834878"/>
            <a:ext cx="372389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B:172.16.0.0   /12</a:t>
            </a:r>
          </a:p>
        </p:txBody>
      </p:sp>
      <p:sp>
        <p:nvSpPr>
          <p:cNvPr id="166" name="Oval"/>
          <p:cNvSpPr/>
          <p:nvPr/>
        </p:nvSpPr>
        <p:spPr>
          <a:xfrm>
            <a:off x="2998231" y="5523728"/>
            <a:ext cx="2655762" cy="1270001"/>
          </a:xfrm>
          <a:prstGeom prst="ellipse">
            <a:avLst/>
          </a:prstGeom>
          <a:blipFill>
            <a:blip r:embed="rId4">
              <a:alphaModFix amt="22377"/>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67" name="172.31.255.255"/>
          <p:cNvSpPr txBox="1"/>
          <p:nvPr/>
        </p:nvSpPr>
        <p:spPr>
          <a:xfrm>
            <a:off x="6893464" y="5796778"/>
            <a:ext cx="329184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172.31.255.255</a:t>
            </a:r>
          </a:p>
        </p:txBody>
      </p:sp>
      <p:sp>
        <p:nvSpPr>
          <p:cNvPr id="168" name="C:192.168.0.0   /16"/>
          <p:cNvSpPr txBox="1"/>
          <p:nvPr/>
        </p:nvSpPr>
        <p:spPr>
          <a:xfrm>
            <a:off x="1144655" y="7389975"/>
            <a:ext cx="40032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C:192.168.0.0   /16</a:t>
            </a:r>
          </a:p>
        </p:txBody>
      </p:sp>
      <p:sp>
        <p:nvSpPr>
          <p:cNvPr id="169" name="Oval"/>
          <p:cNvSpPr/>
          <p:nvPr/>
        </p:nvSpPr>
        <p:spPr>
          <a:xfrm>
            <a:off x="3290094" y="7078825"/>
            <a:ext cx="2655762" cy="1270001"/>
          </a:xfrm>
          <a:prstGeom prst="ellipse">
            <a:avLst/>
          </a:prstGeom>
          <a:blipFill>
            <a:blip r:embed="rId5">
              <a:alphaModFix amt="22377"/>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0" name="-"/>
          <p:cNvSpPr txBox="1"/>
          <p:nvPr/>
        </p:nvSpPr>
        <p:spPr>
          <a:xfrm>
            <a:off x="6140454" y="5796778"/>
            <a:ext cx="26654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1"/>
                                        </p:tgtEl>
                                        <p:attrNameLst>
                                          <p:attrName>style.visibility</p:attrName>
                                        </p:attrNameLst>
                                      </p:cBhvr>
                                      <p:to>
                                        <p:strVal val="visible"/>
                                      </p:to>
                                    </p:set>
                                    <p:animEffect filter="dissolve" transition="in">
                                      <p:cBhvr>
                                        <p:cTn id="7" dur="2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2"/>
                                        </p:tgtEl>
                                        <p:attrNameLst>
                                          <p:attrName>style.visibility</p:attrName>
                                        </p:attrNameLst>
                                      </p:cBhvr>
                                      <p:to>
                                        <p:strVal val="visible"/>
                                      </p:to>
                                    </p:set>
                                    <p:animEffect filter="dissolve" transition="in">
                                      <p:cBhvr>
                                        <p:cTn id="12" dur="2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63"/>
                                        </p:tgtEl>
                                        <p:attrNameLst>
                                          <p:attrName>style.visibility</p:attrName>
                                        </p:attrNameLst>
                                      </p:cBhvr>
                                      <p:to>
                                        <p:strVal val="visible"/>
                                      </p:to>
                                    </p:set>
                                    <p:animEffect filter="dissolve" transition="in">
                                      <p:cBhvr>
                                        <p:cTn id="17" dur="2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64"/>
                                        </p:tgtEl>
                                        <p:attrNameLst>
                                          <p:attrName>style.visibility</p:attrName>
                                        </p:attrNameLst>
                                      </p:cBhvr>
                                      <p:to>
                                        <p:strVal val="visible"/>
                                      </p:to>
                                    </p:set>
                                    <p:animEffect filter="dissolve" transition="in">
                                      <p:cBhvr>
                                        <p:cTn id="22" dur="200"/>
                                        <p:tgtEl>
                                          <p:spTgt spid="16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65"/>
                                        </p:tgtEl>
                                        <p:attrNameLst>
                                          <p:attrName>style.visibility</p:attrName>
                                        </p:attrNameLst>
                                      </p:cBhvr>
                                      <p:to>
                                        <p:strVal val="visible"/>
                                      </p:to>
                                    </p:set>
                                    <p:animEffect filter="dissolve" transition="in">
                                      <p:cBhvr>
                                        <p:cTn id="27" dur="200"/>
                                        <p:tgtEl>
                                          <p:spTgt spid="165"/>
                                        </p:tgtEl>
                                      </p:cBhvr>
                                    </p:animEffect>
                                  </p:childTnLst>
                                </p:cTn>
                              </p:par>
                            </p:childTnLst>
                          </p:cTn>
                        </p:par>
                        <p:par>
                          <p:cTn id="28" fill="hold">
                            <p:stCondLst>
                              <p:cond delay="200"/>
                            </p:stCondLst>
                            <p:childTnLst>
                              <p:par>
                                <p:cTn id="29" presetClass="entr" nodeType="afterEffect" presetID="9" grpId="6" fill="hold">
                                  <p:stCondLst>
                                    <p:cond delay="0"/>
                                  </p:stCondLst>
                                  <p:iterate type="el" backwards="0">
                                    <p:tmAbs val="0"/>
                                  </p:iterate>
                                  <p:childTnLst>
                                    <p:set>
                                      <p:cBhvr>
                                        <p:cTn id="30" fill="hold"/>
                                        <p:tgtEl>
                                          <p:spTgt spid="170"/>
                                        </p:tgtEl>
                                        <p:attrNameLst>
                                          <p:attrName>style.visibility</p:attrName>
                                        </p:attrNameLst>
                                      </p:cBhvr>
                                      <p:to>
                                        <p:strVal val="visible"/>
                                      </p:to>
                                    </p:set>
                                    <p:animEffect filter="dissolve" transition="in">
                                      <p:cBhvr>
                                        <p:cTn id="31" dur="199"/>
                                        <p:tgtEl>
                                          <p:spTgt spid="170"/>
                                        </p:tgtEl>
                                      </p:cBhvr>
                                    </p:animEffect>
                                  </p:childTnLst>
                                </p:cTn>
                              </p:par>
                            </p:childTnLst>
                          </p:cTn>
                        </p:par>
                        <p:par>
                          <p:cTn id="32" fill="hold">
                            <p:stCondLst>
                              <p:cond delay="399"/>
                            </p:stCondLst>
                            <p:childTnLst>
                              <p:par>
                                <p:cTn id="33" presetClass="entr" nodeType="afterEffect" presetID="9" grpId="7" fill="hold">
                                  <p:stCondLst>
                                    <p:cond delay="0"/>
                                  </p:stCondLst>
                                  <p:iterate type="el" backwards="0">
                                    <p:tmAbs val="0"/>
                                  </p:iterate>
                                  <p:childTnLst>
                                    <p:set>
                                      <p:cBhvr>
                                        <p:cTn id="34" fill="hold"/>
                                        <p:tgtEl>
                                          <p:spTgt spid="167"/>
                                        </p:tgtEl>
                                        <p:attrNameLst>
                                          <p:attrName>style.visibility</p:attrName>
                                        </p:attrNameLst>
                                      </p:cBhvr>
                                      <p:to>
                                        <p:strVal val="visible"/>
                                      </p:to>
                                    </p:set>
                                    <p:animEffect filter="dissolve" transition="in">
                                      <p:cBhvr>
                                        <p:cTn id="35" dur="200"/>
                                        <p:tgtEl>
                                          <p:spTgt spid="167"/>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166"/>
                                        </p:tgtEl>
                                        <p:attrNameLst>
                                          <p:attrName>style.visibility</p:attrName>
                                        </p:attrNameLst>
                                      </p:cBhvr>
                                      <p:to>
                                        <p:strVal val="visible"/>
                                      </p:to>
                                    </p:set>
                                    <p:animEffect filter="dissolve" transition="in">
                                      <p:cBhvr>
                                        <p:cTn id="40" dur="200"/>
                                        <p:tgtEl>
                                          <p:spTgt spid="166"/>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9" fill="hold">
                                  <p:stCondLst>
                                    <p:cond delay="0"/>
                                  </p:stCondLst>
                                  <p:iterate type="el" backwards="0">
                                    <p:tmAbs val="0"/>
                                  </p:iterate>
                                  <p:childTnLst>
                                    <p:set>
                                      <p:cBhvr>
                                        <p:cTn id="44" fill="hold"/>
                                        <p:tgtEl>
                                          <p:spTgt spid="168"/>
                                        </p:tgtEl>
                                        <p:attrNameLst>
                                          <p:attrName>style.visibility</p:attrName>
                                        </p:attrNameLst>
                                      </p:cBhvr>
                                      <p:to>
                                        <p:strVal val="visible"/>
                                      </p:to>
                                    </p:set>
                                    <p:animEffect filter="dissolve" transition="in">
                                      <p:cBhvr>
                                        <p:cTn id="45" dur="200"/>
                                        <p:tgtEl>
                                          <p:spTgt spid="168"/>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10" fill="hold">
                                  <p:stCondLst>
                                    <p:cond delay="0"/>
                                  </p:stCondLst>
                                  <p:iterate type="el" backwards="0">
                                    <p:tmAbs val="0"/>
                                  </p:iterate>
                                  <p:childTnLst>
                                    <p:set>
                                      <p:cBhvr>
                                        <p:cTn id="49" fill="hold"/>
                                        <p:tgtEl>
                                          <p:spTgt spid="169"/>
                                        </p:tgtEl>
                                        <p:attrNameLst>
                                          <p:attrName>style.visibility</p:attrName>
                                        </p:attrNameLst>
                                      </p:cBhvr>
                                      <p:to>
                                        <p:strVal val="visible"/>
                                      </p:to>
                                    </p:set>
                                    <p:animEffect filter="dissolve" transition="in">
                                      <p:cBhvr>
                                        <p:cTn id="50" dur="2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6"/>
      <p:bldP build="whole" bldLvl="1" animBg="1" rev="0" advAuto="0" spid="162" grpId="2"/>
      <p:bldP build="whole" bldLvl="1" animBg="1" rev="0" advAuto="0" spid="161" grpId="1"/>
      <p:bldP build="whole" bldLvl="1" animBg="1" rev="0" advAuto="0" spid="165" grpId="5"/>
      <p:bldP build="whole" bldLvl="1" animBg="1" rev="0" advAuto="0" spid="166" grpId="8"/>
      <p:bldP build="whole" bldLvl="1" animBg="1" rev="0" advAuto="0" spid="168" grpId="9"/>
      <p:bldP build="whole" bldLvl="1" animBg="1" rev="0" advAuto="0" spid="163" grpId="3"/>
      <p:bldP build="whole" bldLvl="1" animBg="1" rev="0" advAuto="0" spid="164" grpId="4"/>
      <p:bldP build="whole" bldLvl="1" animBg="1" rev="0" advAuto="0" spid="169" grpId="10"/>
      <p:bldP build="whole" bldLvl="1" animBg="1" rev="0" advAuto="0" spid="167" grpId="7"/>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Nem Használható Publikus IP címek (IPv4)"/>
          <p:cNvSpPr txBox="1"/>
          <p:nvPr>
            <p:ph type="title"/>
          </p:nvPr>
        </p:nvSpPr>
        <p:spPr>
          <a:xfrm>
            <a:off x="619231" y="277461"/>
            <a:ext cx="11766337" cy="1742849"/>
          </a:xfrm>
          <a:prstGeom prst="rect">
            <a:avLst/>
          </a:prstGeom>
        </p:spPr>
        <p:txBody>
          <a:bodyPr/>
          <a:lstStyle>
            <a:lvl1pPr defTabSz="391414">
              <a:defRPr sz="5360"/>
            </a:lvl1pPr>
          </a:lstStyle>
          <a:p>
            <a:pPr/>
            <a:r>
              <a:t>Nem Használható Publikus IP címek (IPv4)</a:t>
            </a:r>
          </a:p>
        </p:txBody>
      </p:sp>
      <p:sp>
        <p:nvSpPr>
          <p:cNvPr id="175" name="2"/>
          <p:cNvSpPr txBox="1"/>
          <p:nvPr/>
        </p:nvSpPr>
        <p:spPr>
          <a:xfrm>
            <a:off x="8056193" y="2728244"/>
            <a:ext cx="46736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2</a:t>
            </a:r>
          </a:p>
        </p:txBody>
      </p:sp>
      <p:sp>
        <p:nvSpPr>
          <p:cNvPr id="176" name="32"/>
          <p:cNvSpPr txBox="1"/>
          <p:nvPr/>
        </p:nvSpPr>
        <p:spPr>
          <a:xfrm>
            <a:off x="8955230" y="2305168"/>
            <a:ext cx="59446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lvl1pPr>
          </a:lstStyle>
          <a:p>
            <a:pPr/>
            <a:r>
              <a:t>32</a:t>
            </a:r>
          </a:p>
        </p:txBody>
      </p:sp>
      <p:grpSp>
        <p:nvGrpSpPr>
          <p:cNvPr id="188" name="Group"/>
          <p:cNvGrpSpPr/>
          <p:nvPr/>
        </p:nvGrpSpPr>
        <p:grpSpPr>
          <a:xfrm>
            <a:off x="1103476" y="2473859"/>
            <a:ext cx="5195211" cy="1233503"/>
            <a:chOff x="0" y="0"/>
            <a:chExt cx="5195209" cy="1233502"/>
          </a:xfrm>
        </p:grpSpPr>
        <p:sp>
          <p:nvSpPr>
            <p:cNvPr id="177" name="2"/>
            <p:cNvSpPr txBox="1"/>
            <p:nvPr/>
          </p:nvSpPr>
          <p:spPr>
            <a:xfrm>
              <a:off x="-1" y="369902"/>
              <a:ext cx="46736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2</a:t>
              </a:r>
            </a:p>
          </p:txBody>
        </p:sp>
        <p:sp>
          <p:nvSpPr>
            <p:cNvPr id="178" name="8"/>
            <p:cNvSpPr txBox="1"/>
            <p:nvPr/>
          </p:nvSpPr>
          <p:spPr>
            <a:xfrm>
              <a:off x="585735" y="53173"/>
              <a:ext cx="35438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400"/>
              </a:lvl1pPr>
            </a:lstStyle>
            <a:p>
              <a:pPr/>
              <a:r>
                <a:t>8</a:t>
              </a:r>
            </a:p>
          </p:txBody>
        </p:sp>
        <p:sp>
          <p:nvSpPr>
            <p:cNvPr id="179" name="2"/>
            <p:cNvSpPr txBox="1"/>
            <p:nvPr/>
          </p:nvSpPr>
          <p:spPr>
            <a:xfrm>
              <a:off x="1418364" y="316728"/>
              <a:ext cx="46736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2</a:t>
              </a:r>
            </a:p>
          </p:txBody>
        </p:sp>
        <p:sp>
          <p:nvSpPr>
            <p:cNvPr id="180" name="8"/>
            <p:cNvSpPr txBox="1"/>
            <p:nvPr/>
          </p:nvSpPr>
          <p:spPr>
            <a:xfrm>
              <a:off x="2004099" y="-1"/>
              <a:ext cx="35438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400"/>
              </a:lvl1pPr>
            </a:lstStyle>
            <a:p>
              <a:pPr/>
              <a:r>
                <a:t>8</a:t>
              </a:r>
            </a:p>
          </p:txBody>
        </p:sp>
        <p:sp>
          <p:nvSpPr>
            <p:cNvPr id="181" name="2"/>
            <p:cNvSpPr txBox="1"/>
            <p:nvPr/>
          </p:nvSpPr>
          <p:spPr>
            <a:xfrm>
              <a:off x="2836728" y="316728"/>
              <a:ext cx="46736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2</a:t>
              </a:r>
            </a:p>
          </p:txBody>
        </p:sp>
        <p:sp>
          <p:nvSpPr>
            <p:cNvPr id="182" name="8"/>
            <p:cNvSpPr txBox="1"/>
            <p:nvPr/>
          </p:nvSpPr>
          <p:spPr>
            <a:xfrm>
              <a:off x="3422464" y="-1"/>
              <a:ext cx="35438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400"/>
              </a:lvl1pPr>
            </a:lstStyle>
            <a:p>
              <a:pPr/>
              <a:r>
                <a:t>8</a:t>
              </a:r>
            </a:p>
          </p:txBody>
        </p:sp>
        <p:sp>
          <p:nvSpPr>
            <p:cNvPr id="183" name="2"/>
            <p:cNvSpPr txBox="1"/>
            <p:nvPr/>
          </p:nvSpPr>
          <p:spPr>
            <a:xfrm>
              <a:off x="4255093" y="316728"/>
              <a:ext cx="46736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2</a:t>
              </a:r>
            </a:p>
          </p:txBody>
        </p:sp>
        <p:sp>
          <p:nvSpPr>
            <p:cNvPr id="184" name="8"/>
            <p:cNvSpPr txBox="1"/>
            <p:nvPr/>
          </p:nvSpPr>
          <p:spPr>
            <a:xfrm>
              <a:off x="4840828" y="-1"/>
              <a:ext cx="35438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400"/>
              </a:lvl1pPr>
            </a:lstStyle>
            <a:p>
              <a:pPr/>
              <a:r>
                <a:t>8</a:t>
              </a:r>
            </a:p>
          </p:txBody>
        </p:sp>
        <p:sp>
          <p:nvSpPr>
            <p:cNvPr id="185" name="."/>
            <p:cNvSpPr txBox="1"/>
            <p:nvPr/>
          </p:nvSpPr>
          <p:spPr>
            <a:xfrm>
              <a:off x="873647" y="102460"/>
              <a:ext cx="29083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sp>
          <p:nvSpPr>
            <p:cNvPr id="186" name="."/>
            <p:cNvSpPr txBox="1"/>
            <p:nvPr/>
          </p:nvSpPr>
          <p:spPr>
            <a:xfrm>
              <a:off x="2270647" y="77060"/>
              <a:ext cx="29083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sp>
          <p:nvSpPr>
            <p:cNvPr id="187" name="."/>
            <p:cNvSpPr txBox="1"/>
            <p:nvPr/>
          </p:nvSpPr>
          <p:spPr>
            <a:xfrm>
              <a:off x="3769247" y="77060"/>
              <a:ext cx="290831"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sp>
        <p:nvSpPr>
          <p:cNvPr id="189" name="="/>
          <p:cNvSpPr txBox="1"/>
          <p:nvPr/>
        </p:nvSpPr>
        <p:spPr>
          <a:xfrm>
            <a:off x="6734437" y="2728244"/>
            <a:ext cx="53340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90" name="4 000 000 000"/>
          <p:cNvSpPr txBox="1"/>
          <p:nvPr/>
        </p:nvSpPr>
        <p:spPr>
          <a:xfrm>
            <a:off x="8009907" y="3564219"/>
            <a:ext cx="4499306" cy="92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vl1pPr>
          </a:lstStyle>
          <a:p>
            <a:pPr/>
            <a:r>
              <a:t>4 000 000 000</a:t>
            </a:r>
          </a:p>
        </p:txBody>
      </p:sp>
      <p:sp>
        <p:nvSpPr>
          <p:cNvPr id="191" name="privát ip címek"/>
          <p:cNvSpPr txBox="1"/>
          <p:nvPr/>
        </p:nvSpPr>
        <p:spPr>
          <a:xfrm>
            <a:off x="7592205" y="5892963"/>
            <a:ext cx="4360622"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privát ip címek</a:t>
            </a:r>
          </a:p>
        </p:txBody>
      </p:sp>
      <p:sp>
        <p:nvSpPr>
          <p:cNvPr id="192" name="127.0.0.1/8"/>
          <p:cNvSpPr txBox="1"/>
          <p:nvPr/>
        </p:nvSpPr>
        <p:spPr>
          <a:xfrm>
            <a:off x="773092" y="6823809"/>
            <a:ext cx="335539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127.0.0.1/8</a:t>
            </a:r>
          </a:p>
        </p:txBody>
      </p:sp>
      <p:pic>
        <p:nvPicPr>
          <p:cNvPr id="193" name="Line" descr="Line"/>
          <p:cNvPicPr>
            <a:picLocks noChangeAspect="0"/>
          </p:cNvPicPr>
          <p:nvPr/>
        </p:nvPicPr>
        <p:blipFill>
          <a:blip r:embed="rId3">
            <a:extLst/>
          </a:blip>
          <a:stretch>
            <a:fillRect/>
          </a:stretch>
        </p:blipFill>
        <p:spPr>
          <a:xfrm>
            <a:off x="7072524" y="6392121"/>
            <a:ext cx="5571728" cy="76201"/>
          </a:xfrm>
          <a:prstGeom prst="rect">
            <a:avLst/>
          </a:prstGeom>
        </p:spPr>
      </p:pic>
      <p:pic>
        <p:nvPicPr>
          <p:cNvPr id="195" name="Line" descr="Line"/>
          <p:cNvPicPr>
            <a:picLocks noChangeAspect="0"/>
          </p:cNvPicPr>
          <p:nvPr/>
        </p:nvPicPr>
        <p:blipFill>
          <a:blip r:embed="rId4">
            <a:extLst/>
          </a:blip>
          <a:stretch>
            <a:fillRect/>
          </a:stretch>
        </p:blipFill>
        <p:spPr>
          <a:xfrm>
            <a:off x="547939" y="7223859"/>
            <a:ext cx="3822383" cy="76201"/>
          </a:xfrm>
          <a:prstGeom prst="rect">
            <a:avLst/>
          </a:prstGeom>
        </p:spPr>
      </p:pic>
      <p:sp>
        <p:nvSpPr>
          <p:cNvPr id="197" name="Loopback IP"/>
          <p:cNvSpPr txBox="1"/>
          <p:nvPr/>
        </p:nvSpPr>
        <p:spPr>
          <a:xfrm>
            <a:off x="4518189" y="6823809"/>
            <a:ext cx="3786112"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Loopback IP</a:t>
            </a:r>
          </a:p>
        </p:txBody>
      </p:sp>
      <p:sp>
        <p:nvSpPr>
          <p:cNvPr id="198" name="169.254.1.0 -169.254.254.255"/>
          <p:cNvSpPr txBox="1"/>
          <p:nvPr/>
        </p:nvSpPr>
        <p:spPr>
          <a:xfrm>
            <a:off x="529477" y="4666860"/>
            <a:ext cx="8792833"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169.254.1.0 -169.254.254.255</a:t>
            </a:r>
          </a:p>
        </p:txBody>
      </p:sp>
      <p:pic>
        <p:nvPicPr>
          <p:cNvPr id="199" name="Line" descr="Line"/>
          <p:cNvPicPr>
            <a:picLocks noChangeAspect="0"/>
          </p:cNvPicPr>
          <p:nvPr/>
        </p:nvPicPr>
        <p:blipFill>
          <a:blip r:embed="rId5">
            <a:extLst/>
          </a:blip>
          <a:stretch>
            <a:fillRect/>
          </a:stretch>
        </p:blipFill>
        <p:spPr>
          <a:xfrm>
            <a:off x="216619" y="5081064"/>
            <a:ext cx="9262394" cy="76201"/>
          </a:xfrm>
          <a:prstGeom prst="rect">
            <a:avLst/>
          </a:prstGeom>
        </p:spPr>
      </p:pic>
      <p:sp>
        <p:nvSpPr>
          <p:cNvPr id="201" name="Link Local IP"/>
          <p:cNvSpPr txBox="1"/>
          <p:nvPr/>
        </p:nvSpPr>
        <p:spPr>
          <a:xfrm>
            <a:off x="844330" y="5490569"/>
            <a:ext cx="3822383"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Link Local IP</a:t>
            </a:r>
          </a:p>
        </p:txBody>
      </p:sp>
      <p:sp>
        <p:nvSpPr>
          <p:cNvPr id="202" name="224.0.0.0-255.255.255.255"/>
          <p:cNvSpPr txBox="1"/>
          <p:nvPr/>
        </p:nvSpPr>
        <p:spPr>
          <a:xfrm>
            <a:off x="2667089" y="7943019"/>
            <a:ext cx="7892531"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224.0.0.0-255.255.255.255</a:t>
            </a:r>
          </a:p>
        </p:txBody>
      </p:sp>
      <p:pic>
        <p:nvPicPr>
          <p:cNvPr id="203" name="Line" descr="Line"/>
          <p:cNvPicPr>
            <a:picLocks noChangeAspect="0"/>
          </p:cNvPicPr>
          <p:nvPr/>
        </p:nvPicPr>
        <p:blipFill>
          <a:blip r:embed="rId6">
            <a:extLst/>
          </a:blip>
          <a:stretch>
            <a:fillRect/>
          </a:stretch>
        </p:blipFill>
        <p:spPr>
          <a:xfrm>
            <a:off x="2353109" y="8343069"/>
            <a:ext cx="8792834" cy="76201"/>
          </a:xfrm>
          <a:prstGeom prst="rect">
            <a:avLst/>
          </a:prstGeom>
        </p:spPr>
      </p:pic>
      <p:sp>
        <p:nvSpPr>
          <p:cNvPr id="205" name="0."/>
          <p:cNvSpPr txBox="1"/>
          <p:nvPr/>
        </p:nvSpPr>
        <p:spPr>
          <a:xfrm>
            <a:off x="1408752" y="8708105"/>
            <a:ext cx="654483"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0.</a:t>
            </a:r>
          </a:p>
        </p:txBody>
      </p:sp>
      <p:pic>
        <p:nvPicPr>
          <p:cNvPr id="206" name="Line" descr="Line"/>
          <p:cNvPicPr>
            <a:picLocks noChangeAspect="0"/>
          </p:cNvPicPr>
          <p:nvPr/>
        </p:nvPicPr>
        <p:blipFill>
          <a:blip r:embed="rId7">
            <a:extLst/>
          </a:blip>
          <a:stretch>
            <a:fillRect/>
          </a:stretch>
        </p:blipFill>
        <p:spPr>
          <a:xfrm rot="10867230">
            <a:off x="920988" y="9132684"/>
            <a:ext cx="1630011" cy="76201"/>
          </a:xfrm>
          <a:prstGeom prst="rect">
            <a:avLst/>
          </a:prstGeom>
        </p:spPr>
      </p:pic>
      <p:sp>
        <p:nvSpPr>
          <p:cNvPr id="208" name="APIPA"/>
          <p:cNvSpPr txBox="1"/>
          <p:nvPr/>
        </p:nvSpPr>
        <p:spPr>
          <a:xfrm>
            <a:off x="4781212" y="5492913"/>
            <a:ext cx="1901953"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100"/>
            </a:lvl1pPr>
          </a:lstStyle>
          <a:p>
            <a:pPr/>
            <a:r>
              <a:t>APIPA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8"/>
                                        </p:tgtEl>
                                        <p:attrNameLst>
                                          <p:attrName>style.visibility</p:attrName>
                                        </p:attrNameLst>
                                      </p:cBhvr>
                                      <p:to>
                                        <p:strVal val="visible"/>
                                      </p:to>
                                    </p:set>
                                    <p:animEffect filter="dissolve" transition="in">
                                      <p:cBhvr>
                                        <p:cTn id="7" dur="2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76"/>
                                        </p:tgtEl>
                                        <p:attrNameLst>
                                          <p:attrName>style.visibility</p:attrName>
                                        </p:attrNameLst>
                                      </p:cBhvr>
                                      <p:to>
                                        <p:strVal val="visible"/>
                                      </p:to>
                                    </p:set>
                                    <p:animEffect filter="dissolve" transition="in">
                                      <p:cBhvr>
                                        <p:cTn id="12" dur="200"/>
                                        <p:tgtEl>
                                          <p:spTgt spid="176"/>
                                        </p:tgtEl>
                                      </p:cBhvr>
                                    </p:animEffect>
                                  </p:childTnLst>
                                </p:cTn>
                              </p:par>
                            </p:childTnLst>
                          </p:cTn>
                        </p:par>
                        <p:par>
                          <p:cTn id="13" fill="hold">
                            <p:stCondLst>
                              <p:cond delay="200"/>
                            </p:stCondLst>
                            <p:childTnLst>
                              <p:par>
                                <p:cTn id="14" presetClass="entr" nodeType="afterEffect" presetID="9" grpId="3" fill="hold">
                                  <p:stCondLst>
                                    <p:cond delay="0"/>
                                  </p:stCondLst>
                                  <p:iterate type="el" backwards="0">
                                    <p:tmAbs val="0"/>
                                  </p:iterate>
                                  <p:childTnLst>
                                    <p:set>
                                      <p:cBhvr>
                                        <p:cTn id="15" fill="hold"/>
                                        <p:tgtEl>
                                          <p:spTgt spid="189"/>
                                        </p:tgtEl>
                                        <p:attrNameLst>
                                          <p:attrName>style.visibility</p:attrName>
                                        </p:attrNameLst>
                                      </p:cBhvr>
                                      <p:to>
                                        <p:strVal val="visible"/>
                                      </p:to>
                                    </p:set>
                                    <p:animEffect filter="dissolve" transition="in">
                                      <p:cBhvr>
                                        <p:cTn id="16" dur="200"/>
                                        <p:tgtEl>
                                          <p:spTgt spid="189"/>
                                        </p:tgtEl>
                                      </p:cBhvr>
                                    </p:animEffect>
                                  </p:childTnLst>
                                </p:cTn>
                              </p:par>
                            </p:childTnLst>
                          </p:cTn>
                        </p:par>
                        <p:par>
                          <p:cTn id="17" fill="hold">
                            <p:stCondLst>
                              <p:cond delay="400"/>
                            </p:stCondLst>
                            <p:childTnLst>
                              <p:par>
                                <p:cTn id="18" presetClass="entr" nodeType="afterEffect" presetID="9" grpId="4" fill="hold">
                                  <p:stCondLst>
                                    <p:cond delay="0"/>
                                  </p:stCondLst>
                                  <p:iterate type="el" backwards="0">
                                    <p:tmAbs val="0"/>
                                  </p:iterate>
                                  <p:childTnLst>
                                    <p:set>
                                      <p:cBhvr>
                                        <p:cTn id="19" fill="hold"/>
                                        <p:tgtEl>
                                          <p:spTgt spid="175"/>
                                        </p:tgtEl>
                                        <p:attrNameLst>
                                          <p:attrName>style.visibility</p:attrName>
                                        </p:attrNameLst>
                                      </p:cBhvr>
                                      <p:to>
                                        <p:strVal val="visible"/>
                                      </p:to>
                                    </p:set>
                                    <p:animEffect filter="dissolve" transition="in">
                                      <p:cBhvr>
                                        <p:cTn id="20" dur="200"/>
                                        <p:tgtEl>
                                          <p:spTgt spid="175"/>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190"/>
                                        </p:tgtEl>
                                        <p:attrNameLst>
                                          <p:attrName>style.visibility</p:attrName>
                                        </p:attrNameLst>
                                      </p:cBhvr>
                                      <p:to>
                                        <p:strVal val="visible"/>
                                      </p:to>
                                    </p:set>
                                    <p:animEffect filter="dissolve" transition="in">
                                      <p:cBhvr>
                                        <p:cTn id="25" dur="200"/>
                                        <p:tgtEl>
                                          <p:spTgt spid="190"/>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6" fill="hold">
                                  <p:stCondLst>
                                    <p:cond delay="0"/>
                                  </p:stCondLst>
                                  <p:iterate type="el" backwards="0">
                                    <p:tmAbs val="0"/>
                                  </p:iterate>
                                  <p:childTnLst>
                                    <p:set>
                                      <p:cBhvr>
                                        <p:cTn id="29" fill="hold"/>
                                        <p:tgtEl>
                                          <p:spTgt spid="191"/>
                                        </p:tgtEl>
                                        <p:attrNameLst>
                                          <p:attrName>style.visibility</p:attrName>
                                        </p:attrNameLst>
                                      </p:cBhvr>
                                      <p:to>
                                        <p:strVal val="visible"/>
                                      </p:to>
                                    </p:set>
                                    <p:animEffect filter="dissolve" transition="in">
                                      <p:cBhvr>
                                        <p:cTn id="30" dur="200"/>
                                        <p:tgtEl>
                                          <p:spTgt spid="191"/>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193"/>
                                        </p:tgtEl>
                                        <p:attrNameLst>
                                          <p:attrName>style.visibility</p:attrName>
                                        </p:attrNameLst>
                                      </p:cBhvr>
                                      <p:to>
                                        <p:strVal val="visible"/>
                                      </p:to>
                                    </p:set>
                                    <p:animEffect filter="dissolve" transition="in">
                                      <p:cBhvr>
                                        <p:cTn id="35" dur="200"/>
                                        <p:tgtEl>
                                          <p:spTgt spid="193"/>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192"/>
                                        </p:tgtEl>
                                        <p:attrNameLst>
                                          <p:attrName>style.visibility</p:attrName>
                                        </p:attrNameLst>
                                      </p:cBhvr>
                                      <p:to>
                                        <p:strVal val="visible"/>
                                      </p:to>
                                    </p:set>
                                    <p:animEffect filter="dissolve" transition="in">
                                      <p:cBhvr>
                                        <p:cTn id="40" dur="200"/>
                                        <p:tgtEl>
                                          <p:spTgt spid="192"/>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9" fill="hold">
                                  <p:stCondLst>
                                    <p:cond delay="0"/>
                                  </p:stCondLst>
                                  <p:iterate type="el" backwards="0">
                                    <p:tmAbs val="0"/>
                                  </p:iterate>
                                  <p:childTnLst>
                                    <p:set>
                                      <p:cBhvr>
                                        <p:cTn id="44" fill="hold"/>
                                        <p:tgtEl>
                                          <p:spTgt spid="197"/>
                                        </p:tgtEl>
                                        <p:attrNameLst>
                                          <p:attrName>style.visibility</p:attrName>
                                        </p:attrNameLst>
                                      </p:cBhvr>
                                      <p:to>
                                        <p:strVal val="visible"/>
                                      </p:to>
                                    </p:set>
                                    <p:animEffect filter="dissolve" transition="in">
                                      <p:cBhvr>
                                        <p:cTn id="45" dur="200"/>
                                        <p:tgtEl>
                                          <p:spTgt spid="197"/>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10" fill="hold">
                                  <p:stCondLst>
                                    <p:cond delay="0"/>
                                  </p:stCondLst>
                                  <p:iterate type="el" backwards="0">
                                    <p:tmAbs val="0"/>
                                  </p:iterate>
                                  <p:childTnLst>
                                    <p:set>
                                      <p:cBhvr>
                                        <p:cTn id="49" fill="hold"/>
                                        <p:tgtEl>
                                          <p:spTgt spid="195"/>
                                        </p:tgtEl>
                                        <p:attrNameLst>
                                          <p:attrName>style.visibility</p:attrName>
                                        </p:attrNameLst>
                                      </p:cBhvr>
                                      <p:to>
                                        <p:strVal val="visible"/>
                                      </p:to>
                                    </p:set>
                                    <p:animEffect filter="dissolve" transition="in">
                                      <p:cBhvr>
                                        <p:cTn id="50" dur="200"/>
                                        <p:tgtEl>
                                          <p:spTgt spid="195"/>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1" fill="hold">
                                  <p:stCondLst>
                                    <p:cond delay="0"/>
                                  </p:stCondLst>
                                  <p:iterate type="el" backwards="0">
                                    <p:tmAbs val="0"/>
                                  </p:iterate>
                                  <p:childTnLst>
                                    <p:set>
                                      <p:cBhvr>
                                        <p:cTn id="54" fill="hold"/>
                                        <p:tgtEl>
                                          <p:spTgt spid="198"/>
                                        </p:tgtEl>
                                        <p:attrNameLst>
                                          <p:attrName>style.visibility</p:attrName>
                                        </p:attrNameLst>
                                      </p:cBhvr>
                                      <p:to>
                                        <p:strVal val="visible"/>
                                      </p:to>
                                    </p:set>
                                    <p:animEffect filter="dissolve" transition="in">
                                      <p:cBhvr>
                                        <p:cTn id="55" dur="200"/>
                                        <p:tgtEl>
                                          <p:spTgt spid="198"/>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ID="9" grpId="12" fill="hold">
                                  <p:stCondLst>
                                    <p:cond delay="0"/>
                                  </p:stCondLst>
                                  <p:iterate type="el" backwards="0">
                                    <p:tmAbs val="0"/>
                                  </p:iterate>
                                  <p:childTnLst>
                                    <p:set>
                                      <p:cBhvr>
                                        <p:cTn id="59" fill="hold"/>
                                        <p:tgtEl>
                                          <p:spTgt spid="201"/>
                                        </p:tgtEl>
                                        <p:attrNameLst>
                                          <p:attrName>style.visibility</p:attrName>
                                        </p:attrNameLst>
                                      </p:cBhvr>
                                      <p:to>
                                        <p:strVal val="visible"/>
                                      </p:to>
                                    </p:set>
                                    <p:animEffect filter="dissolve" transition="in">
                                      <p:cBhvr>
                                        <p:cTn id="60" dur="200"/>
                                        <p:tgtEl>
                                          <p:spTgt spid="201"/>
                                        </p:tgtEl>
                                      </p:cBhvr>
                                    </p:animEffect>
                                  </p:childTnLst>
                                </p:cTn>
                              </p:par>
                            </p:childTnLst>
                          </p:cTn>
                        </p:par>
                        <p:par>
                          <p:cTn id="61" fill="hold">
                            <p:stCondLst>
                              <p:cond delay="200"/>
                            </p:stCondLst>
                            <p:childTnLst>
                              <p:par>
                                <p:cTn id="62" presetClass="entr" nodeType="afterEffect" presetID="9" grpId="13" fill="hold">
                                  <p:stCondLst>
                                    <p:cond delay="0"/>
                                  </p:stCondLst>
                                  <p:iterate type="el" backwards="0">
                                    <p:tmAbs val="0"/>
                                  </p:iterate>
                                  <p:childTnLst>
                                    <p:set>
                                      <p:cBhvr>
                                        <p:cTn id="63" fill="hold"/>
                                        <p:tgtEl>
                                          <p:spTgt spid="208"/>
                                        </p:tgtEl>
                                        <p:attrNameLst>
                                          <p:attrName>style.visibility</p:attrName>
                                        </p:attrNameLst>
                                      </p:cBhvr>
                                      <p:to>
                                        <p:strVal val="visible"/>
                                      </p:to>
                                    </p:set>
                                    <p:animEffect filter="dissolve" transition="in">
                                      <p:cBhvr>
                                        <p:cTn id="64" dur="200"/>
                                        <p:tgtEl>
                                          <p:spTgt spid="208"/>
                                        </p:tgtEl>
                                      </p:cBhvr>
                                    </p:animEffect>
                                  </p:childTnLst>
                                </p:cTn>
                              </p:par>
                            </p:childTnLst>
                          </p:cTn>
                        </p:par>
                      </p:childTnLst>
                    </p:cTn>
                  </p:par>
                  <p:par>
                    <p:cTn id="65" fill="hold">
                      <p:stCondLst>
                        <p:cond delay="indefinite"/>
                      </p:stCondLst>
                      <p:childTnLst>
                        <p:par>
                          <p:cTn id="66" fill="hold">
                            <p:stCondLst>
                              <p:cond delay="0"/>
                            </p:stCondLst>
                            <p:childTnLst>
                              <p:par>
                                <p:cTn id="67" presetClass="entr" nodeType="clickEffect" presetID="9" grpId="14" fill="hold">
                                  <p:stCondLst>
                                    <p:cond delay="0"/>
                                  </p:stCondLst>
                                  <p:iterate type="el" backwards="0">
                                    <p:tmAbs val="0"/>
                                  </p:iterate>
                                  <p:childTnLst>
                                    <p:set>
                                      <p:cBhvr>
                                        <p:cTn id="68" fill="hold"/>
                                        <p:tgtEl>
                                          <p:spTgt spid="199"/>
                                        </p:tgtEl>
                                        <p:attrNameLst>
                                          <p:attrName>style.visibility</p:attrName>
                                        </p:attrNameLst>
                                      </p:cBhvr>
                                      <p:to>
                                        <p:strVal val="visible"/>
                                      </p:to>
                                    </p:set>
                                    <p:animEffect filter="dissolve" transition="in">
                                      <p:cBhvr>
                                        <p:cTn id="69" dur="200"/>
                                        <p:tgtEl>
                                          <p:spTgt spid="199"/>
                                        </p:tgtEl>
                                      </p:cBhvr>
                                    </p:animEffect>
                                  </p:childTnLst>
                                </p:cTn>
                              </p:par>
                            </p:childTnLst>
                          </p:cTn>
                        </p:par>
                      </p:childTnLst>
                    </p:cTn>
                  </p:par>
                  <p:par>
                    <p:cTn id="70" fill="hold">
                      <p:stCondLst>
                        <p:cond delay="indefinite"/>
                      </p:stCondLst>
                      <p:childTnLst>
                        <p:par>
                          <p:cTn id="71" fill="hold">
                            <p:stCondLst>
                              <p:cond delay="0"/>
                            </p:stCondLst>
                            <p:childTnLst>
                              <p:par>
                                <p:cTn id="72" presetClass="entr" nodeType="clickEffect" presetID="9" grpId="15" fill="hold">
                                  <p:stCondLst>
                                    <p:cond delay="0"/>
                                  </p:stCondLst>
                                  <p:iterate type="el" backwards="0">
                                    <p:tmAbs val="0"/>
                                  </p:iterate>
                                  <p:childTnLst>
                                    <p:set>
                                      <p:cBhvr>
                                        <p:cTn id="73" fill="hold"/>
                                        <p:tgtEl>
                                          <p:spTgt spid="202"/>
                                        </p:tgtEl>
                                        <p:attrNameLst>
                                          <p:attrName>style.visibility</p:attrName>
                                        </p:attrNameLst>
                                      </p:cBhvr>
                                      <p:to>
                                        <p:strVal val="visible"/>
                                      </p:to>
                                    </p:set>
                                    <p:animEffect filter="dissolve" transition="in">
                                      <p:cBhvr>
                                        <p:cTn id="74" dur="200"/>
                                        <p:tgtEl>
                                          <p:spTgt spid="202"/>
                                        </p:tgtEl>
                                      </p:cBhvr>
                                    </p:animEffect>
                                  </p:childTnLst>
                                </p:cTn>
                              </p:par>
                            </p:childTnLst>
                          </p:cTn>
                        </p:par>
                      </p:childTnLst>
                    </p:cTn>
                  </p:par>
                  <p:par>
                    <p:cTn id="75" fill="hold">
                      <p:stCondLst>
                        <p:cond delay="indefinite"/>
                      </p:stCondLst>
                      <p:childTnLst>
                        <p:par>
                          <p:cTn id="76" fill="hold">
                            <p:stCondLst>
                              <p:cond delay="0"/>
                            </p:stCondLst>
                            <p:childTnLst>
                              <p:par>
                                <p:cTn id="77" presetClass="entr" nodeType="clickEffect" presetID="9" grpId="16" fill="hold">
                                  <p:stCondLst>
                                    <p:cond delay="0"/>
                                  </p:stCondLst>
                                  <p:iterate type="el" backwards="0">
                                    <p:tmAbs val="0"/>
                                  </p:iterate>
                                  <p:childTnLst>
                                    <p:set>
                                      <p:cBhvr>
                                        <p:cTn id="78" fill="hold"/>
                                        <p:tgtEl>
                                          <p:spTgt spid="203"/>
                                        </p:tgtEl>
                                        <p:attrNameLst>
                                          <p:attrName>style.visibility</p:attrName>
                                        </p:attrNameLst>
                                      </p:cBhvr>
                                      <p:to>
                                        <p:strVal val="visible"/>
                                      </p:to>
                                    </p:set>
                                    <p:animEffect filter="dissolve" transition="in">
                                      <p:cBhvr>
                                        <p:cTn id="79" dur="200"/>
                                        <p:tgtEl>
                                          <p:spTgt spid="203"/>
                                        </p:tgtEl>
                                      </p:cBhvr>
                                    </p:animEffect>
                                  </p:childTnLst>
                                </p:cTn>
                              </p:par>
                            </p:childTnLst>
                          </p:cTn>
                        </p:par>
                      </p:childTnLst>
                    </p:cTn>
                  </p:par>
                  <p:par>
                    <p:cTn id="80" fill="hold">
                      <p:stCondLst>
                        <p:cond delay="indefinite"/>
                      </p:stCondLst>
                      <p:childTnLst>
                        <p:par>
                          <p:cTn id="81" fill="hold">
                            <p:stCondLst>
                              <p:cond delay="0"/>
                            </p:stCondLst>
                            <p:childTnLst>
                              <p:par>
                                <p:cTn id="82" presetClass="entr" nodeType="clickEffect" presetID="9" grpId="17" fill="hold">
                                  <p:stCondLst>
                                    <p:cond delay="0"/>
                                  </p:stCondLst>
                                  <p:iterate type="el" backwards="0">
                                    <p:tmAbs val="0"/>
                                  </p:iterate>
                                  <p:childTnLst>
                                    <p:set>
                                      <p:cBhvr>
                                        <p:cTn id="83" fill="hold"/>
                                        <p:tgtEl>
                                          <p:spTgt spid="205"/>
                                        </p:tgtEl>
                                        <p:attrNameLst>
                                          <p:attrName>style.visibility</p:attrName>
                                        </p:attrNameLst>
                                      </p:cBhvr>
                                      <p:to>
                                        <p:strVal val="visible"/>
                                      </p:to>
                                    </p:set>
                                    <p:animEffect filter="dissolve" transition="in">
                                      <p:cBhvr>
                                        <p:cTn id="84" dur="200"/>
                                        <p:tgtEl>
                                          <p:spTgt spid="205"/>
                                        </p:tgtEl>
                                      </p:cBhvr>
                                    </p:animEffec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18" fill="hold">
                                  <p:stCondLst>
                                    <p:cond delay="0"/>
                                  </p:stCondLst>
                                  <p:iterate type="el" backwards="0">
                                    <p:tmAbs val="0"/>
                                  </p:iterate>
                                  <p:childTnLst>
                                    <p:set>
                                      <p:cBhvr>
                                        <p:cTn id="88" fill="hold"/>
                                        <p:tgtEl>
                                          <p:spTgt spid="206"/>
                                        </p:tgtEl>
                                        <p:attrNameLst>
                                          <p:attrName>style.visibility</p:attrName>
                                        </p:attrNameLst>
                                      </p:cBhvr>
                                      <p:to>
                                        <p:strVal val="visible"/>
                                      </p:to>
                                    </p:set>
                                    <p:animEffect filter="dissolve" transition="in">
                                      <p:cBhvr>
                                        <p:cTn id="89" dur="2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7"/>
      <p:bldP build="whole" bldLvl="1" animBg="1" rev="0" advAuto="0" spid="199" grpId="14"/>
      <p:bldP build="whole" bldLvl="1" animBg="1" rev="0" advAuto="0" spid="189" grpId="3"/>
      <p:bldP build="whole" bldLvl="1" animBg="1" rev="0" advAuto="0" spid="202" grpId="15"/>
      <p:bldP build="whole" bldLvl="1" animBg="1" rev="0" advAuto="0" spid="203" grpId="16"/>
      <p:bldP build="whole" bldLvl="1" animBg="1" rev="0" advAuto="0" spid="205" grpId="17"/>
      <p:bldP build="whole" bldLvl="1" animBg="1" rev="0" advAuto="0" spid="192" grpId="8"/>
      <p:bldP build="whole" bldLvl="1" animBg="1" rev="0" advAuto="0" spid="191" grpId="6"/>
      <p:bldP build="whole" bldLvl="1" animBg="1" rev="0" advAuto="0" spid="206" grpId="18"/>
      <p:bldP build="whole" bldLvl="1" animBg="1" rev="0" advAuto="0" spid="195" grpId="10"/>
      <p:bldP build="whole" bldLvl="1" animBg="1" rev="0" advAuto="0" spid="175" grpId="4"/>
      <p:bldP build="whole" bldLvl="1" animBg="1" rev="0" advAuto="0" spid="198" grpId="11"/>
      <p:bldP build="whole" bldLvl="1" animBg="1" rev="0" advAuto="0" spid="197" grpId="9"/>
      <p:bldP build="whole" bldLvl="1" animBg="1" rev="0" advAuto="0" spid="176" grpId="2"/>
      <p:bldP build="whole" bldLvl="1" animBg="1" rev="0" advAuto="0" spid="201" grpId="12"/>
      <p:bldP build="whole" bldLvl="1" animBg="1" rev="0" advAuto="0" spid="190" grpId="5"/>
      <p:bldP build="whole" bldLvl="1" animBg="1" rev="0" advAuto="0" spid="188" grpId="1"/>
      <p:bldP build="whole" bldLvl="1" animBg="1" rev="0" advAuto="0" spid="208" grpId="1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IPv4 Címek felépítése"/>
          <p:cNvSpPr txBox="1"/>
          <p:nvPr>
            <p:ph type="title"/>
          </p:nvPr>
        </p:nvSpPr>
        <p:spPr>
          <a:xfrm>
            <a:off x="3309030" y="262866"/>
            <a:ext cx="6621733" cy="1269644"/>
          </a:xfrm>
          <a:prstGeom prst="rect">
            <a:avLst/>
          </a:prstGeom>
        </p:spPr>
        <p:txBody>
          <a:bodyPr/>
          <a:lstStyle>
            <a:lvl1pPr defTabSz="385572">
              <a:defRPr sz="5280"/>
            </a:lvl1pPr>
          </a:lstStyle>
          <a:p>
            <a:pPr/>
            <a:r>
              <a:t>IPv4 Címek felépítése</a:t>
            </a:r>
          </a:p>
        </p:txBody>
      </p:sp>
      <p:sp>
        <p:nvSpPr>
          <p:cNvPr id="213" name="192.168.1.___"/>
          <p:cNvSpPr txBox="1"/>
          <p:nvPr/>
        </p:nvSpPr>
        <p:spPr>
          <a:xfrm>
            <a:off x="935197" y="3104912"/>
            <a:ext cx="29608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192.168.1.___</a:t>
            </a:r>
          </a:p>
        </p:txBody>
      </p:sp>
      <p:sp>
        <p:nvSpPr>
          <p:cNvPr id="214" name="255.255.255.0"/>
          <p:cNvSpPr txBox="1"/>
          <p:nvPr/>
        </p:nvSpPr>
        <p:spPr>
          <a:xfrm>
            <a:off x="456209" y="3874746"/>
            <a:ext cx="303763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255.255.255.0</a:t>
            </a:r>
          </a:p>
        </p:txBody>
      </p:sp>
      <p:sp>
        <p:nvSpPr>
          <p:cNvPr id="215" name="Network.Host"/>
          <p:cNvSpPr txBox="1"/>
          <p:nvPr/>
        </p:nvSpPr>
        <p:spPr>
          <a:xfrm>
            <a:off x="1336060" y="4516986"/>
            <a:ext cx="28579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Network.Host</a:t>
            </a:r>
          </a:p>
        </p:txBody>
      </p:sp>
      <p:sp>
        <p:nvSpPr>
          <p:cNvPr id="216" name="Rectangle"/>
          <p:cNvSpPr/>
          <p:nvPr/>
        </p:nvSpPr>
        <p:spPr>
          <a:xfrm>
            <a:off x="142957" y="2932839"/>
            <a:ext cx="2960829" cy="2423327"/>
          </a:xfrm>
          <a:prstGeom prst="rect">
            <a:avLst/>
          </a:prstGeom>
          <a:blipFill>
            <a:blip r:embed="rId3">
              <a:alphaModFix amt="1508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17" name="11111111.11111111.11111111.00000000"/>
          <p:cNvSpPr txBox="1"/>
          <p:nvPr/>
        </p:nvSpPr>
        <p:spPr>
          <a:xfrm>
            <a:off x="5604983" y="3931896"/>
            <a:ext cx="6737707"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11111111.11111111.11111111.00000000</a:t>
            </a:r>
          </a:p>
        </p:txBody>
      </p:sp>
      <p:sp>
        <p:nvSpPr>
          <p:cNvPr id="218" name="172.20.0.1"/>
          <p:cNvSpPr txBox="1"/>
          <p:nvPr/>
        </p:nvSpPr>
        <p:spPr>
          <a:xfrm>
            <a:off x="842253" y="6639785"/>
            <a:ext cx="227502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172.20.0.1</a:t>
            </a:r>
          </a:p>
        </p:txBody>
      </p:sp>
      <p:sp>
        <p:nvSpPr>
          <p:cNvPr id="219" name="255.255.0.0"/>
          <p:cNvSpPr txBox="1"/>
          <p:nvPr/>
        </p:nvSpPr>
        <p:spPr>
          <a:xfrm>
            <a:off x="593612" y="7409619"/>
            <a:ext cx="252923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255.255.0.0</a:t>
            </a:r>
          </a:p>
        </p:txBody>
      </p:sp>
      <p:grpSp>
        <p:nvGrpSpPr>
          <p:cNvPr id="223" name="Group"/>
          <p:cNvGrpSpPr/>
          <p:nvPr/>
        </p:nvGrpSpPr>
        <p:grpSpPr>
          <a:xfrm>
            <a:off x="382242" y="5793692"/>
            <a:ext cx="3790180" cy="2423327"/>
            <a:chOff x="5724" y="0"/>
            <a:chExt cx="3790178" cy="2423326"/>
          </a:xfrm>
        </p:grpSpPr>
        <p:sp>
          <p:nvSpPr>
            <p:cNvPr id="220" name="Rectangle"/>
            <p:cNvSpPr/>
            <p:nvPr/>
          </p:nvSpPr>
          <p:spPr>
            <a:xfrm>
              <a:off x="5724" y="0"/>
              <a:ext cx="1957108" cy="2423327"/>
            </a:xfrm>
            <a:prstGeom prst="rect">
              <a:avLst/>
            </a:prstGeom>
            <a:blipFill rotWithShape="1">
              <a:blip r:embed="rId4">
                <a:alphaModFix amt="1508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21" name="Network"/>
            <p:cNvSpPr/>
            <p:nvPr/>
          </p:nvSpPr>
          <p:spPr>
            <a:xfrm>
              <a:off x="895426" y="3719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Network</a:t>
              </a:r>
            </a:p>
          </p:txBody>
        </p:sp>
        <p:sp>
          <p:nvSpPr>
            <p:cNvPr id="222" name="Host"/>
            <p:cNvSpPr/>
            <p:nvPr/>
          </p:nvSpPr>
          <p:spPr>
            <a:xfrm>
              <a:off x="2525903" y="37192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Host</a:t>
              </a:r>
            </a:p>
          </p:txBody>
        </p:sp>
      </p:grpSp>
      <p:sp>
        <p:nvSpPr>
          <p:cNvPr id="224" name="10.0.0.0"/>
          <p:cNvSpPr txBox="1"/>
          <p:nvPr/>
        </p:nvSpPr>
        <p:spPr>
          <a:xfrm>
            <a:off x="5736586" y="6500085"/>
            <a:ext cx="17666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10.0.0.0</a:t>
            </a:r>
          </a:p>
        </p:txBody>
      </p:sp>
      <p:sp>
        <p:nvSpPr>
          <p:cNvPr id="225" name="255.0.0.0"/>
          <p:cNvSpPr txBox="1"/>
          <p:nvPr/>
        </p:nvSpPr>
        <p:spPr>
          <a:xfrm>
            <a:off x="5485689" y="7227308"/>
            <a:ext cx="20208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255.0.0.0</a:t>
            </a:r>
          </a:p>
        </p:txBody>
      </p:sp>
      <p:grpSp>
        <p:nvGrpSpPr>
          <p:cNvPr id="229" name="Group"/>
          <p:cNvGrpSpPr/>
          <p:nvPr/>
        </p:nvGrpSpPr>
        <p:grpSpPr>
          <a:xfrm>
            <a:off x="4574785" y="5793692"/>
            <a:ext cx="3688580" cy="2423327"/>
            <a:chOff x="31124" y="0"/>
            <a:chExt cx="3688578" cy="2423326"/>
          </a:xfrm>
        </p:grpSpPr>
        <p:sp>
          <p:nvSpPr>
            <p:cNvPr id="226" name="Rectangle"/>
            <p:cNvSpPr/>
            <p:nvPr/>
          </p:nvSpPr>
          <p:spPr>
            <a:xfrm>
              <a:off x="31124" y="0"/>
              <a:ext cx="1790853" cy="2423327"/>
            </a:xfrm>
            <a:prstGeom prst="rect">
              <a:avLst/>
            </a:prstGeom>
            <a:blipFill rotWithShape="1">
              <a:blip r:embed="rId5">
                <a:alphaModFix amt="1508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27" name="Network"/>
            <p:cNvSpPr/>
            <p:nvPr/>
          </p:nvSpPr>
          <p:spPr>
            <a:xfrm>
              <a:off x="895426" y="37191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Network</a:t>
              </a:r>
            </a:p>
          </p:txBody>
        </p:sp>
        <p:sp>
          <p:nvSpPr>
            <p:cNvPr id="228" name="Host"/>
            <p:cNvSpPr/>
            <p:nvPr/>
          </p:nvSpPr>
          <p:spPr>
            <a:xfrm>
              <a:off x="2449703" y="37191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Host</a:t>
              </a:r>
            </a:p>
          </p:txBody>
        </p:sp>
      </p:grpSp>
      <p:sp>
        <p:nvSpPr>
          <p:cNvPr id="230" name="10.1.0.0"/>
          <p:cNvSpPr txBox="1"/>
          <p:nvPr/>
        </p:nvSpPr>
        <p:spPr>
          <a:xfrm>
            <a:off x="9766047" y="6492815"/>
            <a:ext cx="17666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10.1.0.0</a:t>
            </a:r>
          </a:p>
        </p:txBody>
      </p:sp>
      <p:sp>
        <p:nvSpPr>
          <p:cNvPr id="231" name="255.255.0.0"/>
          <p:cNvSpPr txBox="1"/>
          <p:nvPr/>
        </p:nvSpPr>
        <p:spPr>
          <a:xfrm>
            <a:off x="8982733" y="7064048"/>
            <a:ext cx="252923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255.255.0.0</a:t>
            </a:r>
          </a:p>
        </p:txBody>
      </p:sp>
      <p:grpSp>
        <p:nvGrpSpPr>
          <p:cNvPr id="235" name="Group"/>
          <p:cNvGrpSpPr/>
          <p:nvPr/>
        </p:nvGrpSpPr>
        <p:grpSpPr>
          <a:xfrm>
            <a:off x="9002219" y="5751972"/>
            <a:ext cx="3650480" cy="2423327"/>
            <a:chOff x="5724" y="0"/>
            <a:chExt cx="3650478" cy="2423326"/>
          </a:xfrm>
        </p:grpSpPr>
        <p:sp>
          <p:nvSpPr>
            <p:cNvPr id="232" name="Rectangle"/>
            <p:cNvSpPr/>
            <p:nvPr/>
          </p:nvSpPr>
          <p:spPr>
            <a:xfrm>
              <a:off x="5724" y="0"/>
              <a:ext cx="1790853" cy="2423327"/>
            </a:xfrm>
            <a:prstGeom prst="rect">
              <a:avLst/>
            </a:prstGeom>
            <a:blipFill rotWithShape="1">
              <a:blip r:embed="rId6">
                <a:alphaModFix amt="15089"/>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233" name="Network"/>
            <p:cNvSpPr/>
            <p:nvPr/>
          </p:nvSpPr>
          <p:spPr>
            <a:xfrm>
              <a:off x="895426" y="37191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Network</a:t>
              </a:r>
            </a:p>
          </p:txBody>
        </p:sp>
        <p:sp>
          <p:nvSpPr>
            <p:cNvPr id="234" name="Host"/>
            <p:cNvSpPr/>
            <p:nvPr/>
          </p:nvSpPr>
          <p:spPr>
            <a:xfrm>
              <a:off x="2386203" y="37191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Host</a:t>
              </a:r>
            </a:p>
          </p:txBody>
        </p:sp>
      </p:grpSp>
      <p:sp>
        <p:nvSpPr>
          <p:cNvPr id="236" name="0-255.0-255.0-255.0-255"/>
          <p:cNvSpPr txBox="1"/>
          <p:nvPr/>
        </p:nvSpPr>
        <p:spPr>
          <a:xfrm>
            <a:off x="3424770" y="2012786"/>
            <a:ext cx="6155260"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vl1pPr>
          </a:lstStyle>
          <a:p>
            <a:pPr/>
            <a:r>
              <a:t>0-255.0-255.0-255.0-255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36"/>
                                        </p:tgtEl>
                                        <p:attrNameLst>
                                          <p:attrName>style.visibility</p:attrName>
                                        </p:attrNameLst>
                                      </p:cBhvr>
                                      <p:to>
                                        <p:strVal val="visible"/>
                                      </p:to>
                                    </p:set>
                                    <p:animEffect filter="dissolve" transition="in">
                                      <p:cBhvr>
                                        <p:cTn id="7" dur="199"/>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13"/>
                                        </p:tgtEl>
                                        <p:attrNameLst>
                                          <p:attrName>style.visibility</p:attrName>
                                        </p:attrNameLst>
                                      </p:cBhvr>
                                      <p:to>
                                        <p:strVal val="visible"/>
                                      </p:to>
                                    </p:set>
                                    <p:animEffect filter="dissolve" transition="in">
                                      <p:cBhvr>
                                        <p:cTn id="12" dur="199"/>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14"/>
                                        </p:tgtEl>
                                        <p:attrNameLst>
                                          <p:attrName>style.visibility</p:attrName>
                                        </p:attrNameLst>
                                      </p:cBhvr>
                                      <p:to>
                                        <p:strVal val="visible"/>
                                      </p:to>
                                    </p:set>
                                    <p:animEffect filter="dissolve" transition="in">
                                      <p:cBhvr>
                                        <p:cTn id="17" dur="199"/>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16"/>
                                        </p:tgtEl>
                                        <p:attrNameLst>
                                          <p:attrName>style.visibility</p:attrName>
                                        </p:attrNameLst>
                                      </p:cBhvr>
                                      <p:to>
                                        <p:strVal val="visible"/>
                                      </p:to>
                                    </p:set>
                                    <p:animEffect filter="dissolve" transition="in">
                                      <p:cBhvr>
                                        <p:cTn id="22" dur="199"/>
                                        <p:tgtEl>
                                          <p:spTgt spid="21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15"/>
                                        </p:tgtEl>
                                        <p:attrNameLst>
                                          <p:attrName>style.visibility</p:attrName>
                                        </p:attrNameLst>
                                      </p:cBhvr>
                                      <p:to>
                                        <p:strVal val="visible"/>
                                      </p:to>
                                    </p:set>
                                    <p:animEffect filter="dissolve" transition="in">
                                      <p:cBhvr>
                                        <p:cTn id="27" dur="199"/>
                                        <p:tgtEl>
                                          <p:spTgt spid="21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17"/>
                                        </p:tgtEl>
                                        <p:attrNameLst>
                                          <p:attrName>style.visibility</p:attrName>
                                        </p:attrNameLst>
                                      </p:cBhvr>
                                      <p:to>
                                        <p:strVal val="visible"/>
                                      </p:to>
                                    </p:set>
                                    <p:animEffect filter="dissolve" transition="in">
                                      <p:cBhvr>
                                        <p:cTn id="32" dur="199"/>
                                        <p:tgtEl>
                                          <p:spTgt spid="21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18"/>
                                        </p:tgtEl>
                                        <p:attrNameLst>
                                          <p:attrName>style.visibility</p:attrName>
                                        </p:attrNameLst>
                                      </p:cBhvr>
                                      <p:to>
                                        <p:strVal val="visible"/>
                                      </p:to>
                                    </p:set>
                                    <p:animEffect filter="dissolve" transition="in">
                                      <p:cBhvr>
                                        <p:cTn id="37" dur="199"/>
                                        <p:tgtEl>
                                          <p:spTgt spid="21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219"/>
                                        </p:tgtEl>
                                        <p:attrNameLst>
                                          <p:attrName>style.visibility</p:attrName>
                                        </p:attrNameLst>
                                      </p:cBhvr>
                                      <p:to>
                                        <p:strVal val="visible"/>
                                      </p:to>
                                    </p:set>
                                    <p:animEffect filter="dissolve" transition="in">
                                      <p:cBhvr>
                                        <p:cTn id="42" dur="199"/>
                                        <p:tgtEl>
                                          <p:spTgt spid="21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223"/>
                                        </p:tgtEl>
                                        <p:attrNameLst>
                                          <p:attrName>style.visibility</p:attrName>
                                        </p:attrNameLst>
                                      </p:cBhvr>
                                      <p:to>
                                        <p:strVal val="visible"/>
                                      </p:to>
                                    </p:set>
                                    <p:animEffect filter="dissolve" transition="in">
                                      <p:cBhvr>
                                        <p:cTn id="47" dur="199"/>
                                        <p:tgtEl>
                                          <p:spTgt spid="223"/>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224"/>
                                        </p:tgtEl>
                                        <p:attrNameLst>
                                          <p:attrName>style.visibility</p:attrName>
                                        </p:attrNameLst>
                                      </p:cBhvr>
                                      <p:to>
                                        <p:strVal val="visible"/>
                                      </p:to>
                                    </p:set>
                                    <p:animEffect filter="dissolve" transition="in">
                                      <p:cBhvr>
                                        <p:cTn id="52" dur="199"/>
                                        <p:tgtEl>
                                          <p:spTgt spid="22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225"/>
                                        </p:tgtEl>
                                        <p:attrNameLst>
                                          <p:attrName>style.visibility</p:attrName>
                                        </p:attrNameLst>
                                      </p:cBhvr>
                                      <p:to>
                                        <p:strVal val="visible"/>
                                      </p:to>
                                    </p:set>
                                    <p:animEffect filter="dissolve" transition="in">
                                      <p:cBhvr>
                                        <p:cTn id="57" dur="199"/>
                                        <p:tgtEl>
                                          <p:spTgt spid="22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229"/>
                                        </p:tgtEl>
                                        <p:attrNameLst>
                                          <p:attrName>style.visibility</p:attrName>
                                        </p:attrNameLst>
                                      </p:cBhvr>
                                      <p:to>
                                        <p:strVal val="visible"/>
                                      </p:to>
                                    </p:set>
                                    <p:animEffect filter="dissolve" transition="in">
                                      <p:cBhvr>
                                        <p:cTn id="62" dur="199"/>
                                        <p:tgtEl>
                                          <p:spTgt spid="229"/>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ID="9" grpId="13" fill="hold">
                                  <p:stCondLst>
                                    <p:cond delay="0"/>
                                  </p:stCondLst>
                                  <p:iterate type="el" backwards="0">
                                    <p:tmAbs val="0"/>
                                  </p:iterate>
                                  <p:childTnLst>
                                    <p:set>
                                      <p:cBhvr>
                                        <p:cTn id="66" fill="hold"/>
                                        <p:tgtEl>
                                          <p:spTgt spid="230"/>
                                        </p:tgtEl>
                                        <p:attrNameLst>
                                          <p:attrName>style.visibility</p:attrName>
                                        </p:attrNameLst>
                                      </p:cBhvr>
                                      <p:to>
                                        <p:strVal val="visible"/>
                                      </p:to>
                                    </p:set>
                                    <p:animEffect filter="dissolve" transition="in">
                                      <p:cBhvr>
                                        <p:cTn id="67" dur="199"/>
                                        <p:tgtEl>
                                          <p:spTgt spid="230"/>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4" fill="hold">
                                  <p:stCondLst>
                                    <p:cond delay="0"/>
                                  </p:stCondLst>
                                  <p:iterate type="el" backwards="0">
                                    <p:tmAbs val="0"/>
                                  </p:iterate>
                                  <p:childTnLst>
                                    <p:set>
                                      <p:cBhvr>
                                        <p:cTn id="71" fill="hold"/>
                                        <p:tgtEl>
                                          <p:spTgt spid="231"/>
                                        </p:tgtEl>
                                        <p:attrNameLst>
                                          <p:attrName>style.visibility</p:attrName>
                                        </p:attrNameLst>
                                      </p:cBhvr>
                                      <p:to>
                                        <p:strVal val="visible"/>
                                      </p:to>
                                    </p:set>
                                    <p:animEffect filter="dissolve" transition="in">
                                      <p:cBhvr>
                                        <p:cTn id="72" dur="199"/>
                                        <p:tgtEl>
                                          <p:spTgt spid="231"/>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5" fill="hold">
                                  <p:stCondLst>
                                    <p:cond delay="0"/>
                                  </p:stCondLst>
                                  <p:iterate type="el" backwards="0">
                                    <p:tmAbs val="0"/>
                                  </p:iterate>
                                  <p:childTnLst>
                                    <p:set>
                                      <p:cBhvr>
                                        <p:cTn id="76" fill="hold"/>
                                        <p:tgtEl>
                                          <p:spTgt spid="235"/>
                                        </p:tgtEl>
                                        <p:attrNameLst>
                                          <p:attrName>style.visibility</p:attrName>
                                        </p:attrNameLst>
                                      </p:cBhvr>
                                      <p:to>
                                        <p:strVal val="visible"/>
                                      </p:to>
                                    </p:set>
                                    <p:animEffect filter="dissolve" transition="in">
                                      <p:cBhvr>
                                        <p:cTn id="77" dur="199"/>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4"/>
      <p:bldP build="whole" bldLvl="1" animBg="1" rev="0" advAuto="0" spid="215" grpId="5"/>
      <p:bldP build="whole" bldLvl="1" animBg="1" rev="0" advAuto="0" spid="224" grpId="10"/>
      <p:bldP build="whole" bldLvl="1" animBg="1" rev="0" advAuto="0" spid="213" grpId="2"/>
      <p:bldP build="whole" bldLvl="1" animBg="1" rev="0" advAuto="0" spid="217" grpId="6"/>
      <p:bldP build="whole" bldLvl="1" animBg="1" rev="0" advAuto="0" spid="223" grpId="9"/>
      <p:bldP build="whole" bldLvl="1" animBg="1" rev="0" advAuto="0" spid="230" grpId="13"/>
      <p:bldP build="whole" bldLvl="1" animBg="1" rev="0" advAuto="0" spid="219" grpId="8"/>
      <p:bldP build="whole" bldLvl="1" animBg="1" rev="0" advAuto="0" spid="214" grpId="3"/>
      <p:bldP build="whole" bldLvl="1" animBg="1" rev="0" advAuto="0" spid="235" grpId="15"/>
      <p:bldP build="whole" bldLvl="1" animBg="1" rev="0" advAuto="0" spid="218" grpId="7"/>
      <p:bldP build="whole" bldLvl="1" animBg="1" rev="0" advAuto="0" spid="236" grpId="1"/>
      <p:bldP build="whole" bldLvl="1" animBg="1" rev="0" advAuto="0" spid="225" grpId="11"/>
      <p:bldP build="whole" bldLvl="1" animBg="1" rev="0" advAuto="0" spid="229" grpId="12"/>
      <p:bldP build="whole" bldLvl="1" animBg="1" rev="0" advAuto="0" spid="231" grpId="1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izes számrendszer"/>
          <p:cNvSpPr txBox="1"/>
          <p:nvPr>
            <p:ph type="title"/>
          </p:nvPr>
        </p:nvSpPr>
        <p:spPr>
          <a:xfrm>
            <a:off x="952500" y="262189"/>
            <a:ext cx="11099800" cy="2159001"/>
          </a:xfrm>
          <a:prstGeom prst="rect">
            <a:avLst/>
          </a:prstGeom>
        </p:spPr>
        <p:txBody>
          <a:bodyPr/>
          <a:lstStyle/>
          <a:p>
            <a:pPr/>
            <a:r>
              <a:t>Tizes számrendszer</a:t>
            </a:r>
          </a:p>
        </p:txBody>
      </p:sp>
      <p:sp>
        <p:nvSpPr>
          <p:cNvPr id="241" name="495"/>
          <p:cNvSpPr txBox="1"/>
          <p:nvPr/>
        </p:nvSpPr>
        <p:spPr>
          <a:xfrm>
            <a:off x="2139572" y="2194370"/>
            <a:ext cx="1554785"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495</a:t>
            </a:r>
          </a:p>
        </p:txBody>
      </p:sp>
      <p:sp>
        <p:nvSpPr>
          <p:cNvPr id="242" name="4x100 + 9 x 10 + 5 x 1"/>
          <p:cNvSpPr txBox="1"/>
          <p:nvPr/>
        </p:nvSpPr>
        <p:spPr>
          <a:xfrm>
            <a:off x="2106523" y="3426863"/>
            <a:ext cx="8791754"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4x100 + 9 x 10 + 5 x 1</a:t>
            </a:r>
          </a:p>
        </p:txBody>
      </p:sp>
      <p:grpSp>
        <p:nvGrpSpPr>
          <p:cNvPr id="252" name="Group"/>
          <p:cNvGrpSpPr/>
          <p:nvPr/>
        </p:nvGrpSpPr>
        <p:grpSpPr>
          <a:xfrm>
            <a:off x="2118649" y="6045318"/>
            <a:ext cx="4740296" cy="2390331"/>
            <a:chOff x="0" y="0"/>
            <a:chExt cx="4740295" cy="2390330"/>
          </a:xfrm>
        </p:grpSpPr>
        <p:sp>
          <p:nvSpPr>
            <p:cNvPr id="243" name="10"/>
            <p:cNvSpPr txBox="1"/>
            <p:nvPr/>
          </p:nvSpPr>
          <p:spPr>
            <a:xfrm>
              <a:off x="-1" y="1196530"/>
              <a:ext cx="1074625"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10</a:t>
              </a:r>
            </a:p>
          </p:txBody>
        </p:sp>
        <p:sp>
          <p:nvSpPr>
            <p:cNvPr id="244" name="2"/>
            <p:cNvSpPr txBox="1"/>
            <p:nvPr/>
          </p:nvSpPr>
          <p:spPr>
            <a:xfrm>
              <a:off x="1015329" y="969829"/>
              <a:ext cx="361443"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500"/>
              </a:lvl1pPr>
            </a:lstStyle>
            <a:p>
              <a:pPr/>
              <a:r>
                <a:t>2</a:t>
              </a:r>
            </a:p>
          </p:txBody>
        </p:sp>
        <p:sp>
          <p:nvSpPr>
            <p:cNvPr id="245" name="10"/>
            <p:cNvSpPr txBox="1"/>
            <p:nvPr/>
          </p:nvSpPr>
          <p:spPr>
            <a:xfrm>
              <a:off x="1783361" y="1247330"/>
              <a:ext cx="1074624"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10</a:t>
              </a:r>
            </a:p>
          </p:txBody>
        </p:sp>
        <p:sp>
          <p:nvSpPr>
            <p:cNvPr id="246" name="1"/>
            <p:cNvSpPr txBox="1"/>
            <p:nvPr/>
          </p:nvSpPr>
          <p:spPr>
            <a:xfrm>
              <a:off x="2798690" y="1020629"/>
              <a:ext cx="361443"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500"/>
              </a:lvl1pPr>
            </a:lstStyle>
            <a:p>
              <a:pPr/>
              <a:r>
                <a:t>1</a:t>
              </a:r>
            </a:p>
          </p:txBody>
        </p:sp>
        <p:sp>
          <p:nvSpPr>
            <p:cNvPr id="247" name="10"/>
            <p:cNvSpPr txBox="1"/>
            <p:nvPr/>
          </p:nvSpPr>
          <p:spPr>
            <a:xfrm>
              <a:off x="3363523" y="1247330"/>
              <a:ext cx="1074624"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10</a:t>
              </a:r>
            </a:p>
          </p:txBody>
        </p:sp>
        <p:sp>
          <p:nvSpPr>
            <p:cNvPr id="248" name="0"/>
            <p:cNvSpPr txBox="1"/>
            <p:nvPr/>
          </p:nvSpPr>
          <p:spPr>
            <a:xfrm>
              <a:off x="4378853" y="1020629"/>
              <a:ext cx="361443"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500"/>
              </a:lvl1pPr>
            </a:lstStyle>
            <a:p>
              <a:pPr/>
              <a:r>
                <a:t>0</a:t>
              </a:r>
            </a:p>
          </p:txBody>
        </p:sp>
        <p:sp>
          <p:nvSpPr>
            <p:cNvPr id="249" name="__"/>
            <p:cNvSpPr txBox="1"/>
            <p:nvPr/>
          </p:nvSpPr>
          <p:spPr>
            <a:xfrm>
              <a:off x="48361" y="0"/>
              <a:ext cx="977901"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__</a:t>
              </a:r>
            </a:p>
          </p:txBody>
        </p:sp>
        <p:sp>
          <p:nvSpPr>
            <p:cNvPr id="250" name="__"/>
            <p:cNvSpPr txBox="1"/>
            <p:nvPr/>
          </p:nvSpPr>
          <p:spPr>
            <a:xfrm>
              <a:off x="1831723" y="0"/>
              <a:ext cx="977901"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__</a:t>
              </a:r>
            </a:p>
          </p:txBody>
        </p:sp>
        <p:sp>
          <p:nvSpPr>
            <p:cNvPr id="251" name="__"/>
            <p:cNvSpPr txBox="1"/>
            <p:nvPr/>
          </p:nvSpPr>
          <p:spPr>
            <a:xfrm>
              <a:off x="3411885" y="0"/>
              <a:ext cx="977901"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__</a:t>
              </a:r>
            </a:p>
          </p:txBody>
        </p:sp>
      </p:grpSp>
      <p:sp>
        <p:nvSpPr>
          <p:cNvPr id="253" name="400+90+5 = 495"/>
          <p:cNvSpPr txBox="1"/>
          <p:nvPr/>
        </p:nvSpPr>
        <p:spPr>
          <a:xfrm>
            <a:off x="2123271" y="4902437"/>
            <a:ext cx="6625845"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400+90+5 = 495</a:t>
            </a:r>
          </a:p>
        </p:txBody>
      </p:sp>
      <p:sp>
        <p:nvSpPr>
          <p:cNvPr id="254" name="10"/>
          <p:cNvSpPr txBox="1"/>
          <p:nvPr/>
        </p:nvSpPr>
        <p:spPr>
          <a:xfrm>
            <a:off x="9984619" y="6189054"/>
            <a:ext cx="1074624"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1"/>
                                        </p:tgtEl>
                                        <p:attrNameLst>
                                          <p:attrName>style.visibility</p:attrName>
                                        </p:attrNameLst>
                                      </p:cBhvr>
                                      <p:to>
                                        <p:strVal val="visible"/>
                                      </p:to>
                                    </p:set>
                                    <p:animEffect filter="dissolve" transition="in">
                                      <p:cBhvr>
                                        <p:cTn id="7" dur="199"/>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42"/>
                                        </p:tgtEl>
                                        <p:attrNameLst>
                                          <p:attrName>style.visibility</p:attrName>
                                        </p:attrNameLst>
                                      </p:cBhvr>
                                      <p:to>
                                        <p:strVal val="visible"/>
                                      </p:to>
                                    </p:set>
                                    <p:animEffect filter="dissolve" transition="in">
                                      <p:cBhvr>
                                        <p:cTn id="12" dur="199"/>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53"/>
                                        </p:tgtEl>
                                        <p:attrNameLst>
                                          <p:attrName>style.visibility</p:attrName>
                                        </p:attrNameLst>
                                      </p:cBhvr>
                                      <p:to>
                                        <p:strVal val="visible"/>
                                      </p:to>
                                    </p:set>
                                    <p:animEffect filter="dissolve" transition="in">
                                      <p:cBhvr>
                                        <p:cTn id="17" dur="199"/>
                                        <p:tgtEl>
                                          <p:spTgt spid="25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54"/>
                                        </p:tgtEl>
                                        <p:attrNameLst>
                                          <p:attrName>style.visibility</p:attrName>
                                        </p:attrNameLst>
                                      </p:cBhvr>
                                      <p:to>
                                        <p:strVal val="visible"/>
                                      </p:to>
                                    </p:set>
                                    <p:animEffect filter="dissolve" transition="in">
                                      <p:cBhvr>
                                        <p:cTn id="22" dur="199"/>
                                        <p:tgtEl>
                                          <p:spTgt spid="25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52"/>
                                        </p:tgtEl>
                                        <p:attrNameLst>
                                          <p:attrName>style.visibility</p:attrName>
                                        </p:attrNameLst>
                                      </p:cBhvr>
                                      <p:to>
                                        <p:strVal val="visible"/>
                                      </p:to>
                                    </p:set>
                                    <p:animEffect filter="dissolve" transition="in">
                                      <p:cBhvr>
                                        <p:cTn id="27" dur="199"/>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3"/>
      <p:bldP build="whole" bldLvl="1" animBg="1" rev="0" advAuto="0" spid="254" grpId="4"/>
      <p:bldP build="whole" bldLvl="1" animBg="1" rev="0" advAuto="0" spid="242" grpId="2"/>
      <p:bldP build="whole" bldLvl="1" animBg="1" rev="0" advAuto="0" spid="241" grpId="1"/>
      <p:bldP build="whole" bldLvl="1" animBg="1" rev="0" advAuto="0" spid="252"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Kettes számrendszer"/>
          <p:cNvSpPr txBox="1"/>
          <p:nvPr>
            <p:ph type="title"/>
          </p:nvPr>
        </p:nvSpPr>
        <p:spPr>
          <a:xfrm>
            <a:off x="952500" y="262189"/>
            <a:ext cx="11099800" cy="2159001"/>
          </a:xfrm>
          <a:prstGeom prst="rect">
            <a:avLst/>
          </a:prstGeom>
        </p:spPr>
        <p:txBody>
          <a:bodyPr/>
          <a:lstStyle/>
          <a:p>
            <a:pPr/>
            <a:r>
              <a:t>Kettes számrendszer</a:t>
            </a:r>
          </a:p>
        </p:txBody>
      </p:sp>
      <p:sp>
        <p:nvSpPr>
          <p:cNvPr id="259" name="2"/>
          <p:cNvSpPr txBox="1"/>
          <p:nvPr/>
        </p:nvSpPr>
        <p:spPr>
          <a:xfrm>
            <a:off x="8080270" y="5008547"/>
            <a:ext cx="594462"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60" name="2"/>
          <p:cNvSpPr txBox="1"/>
          <p:nvPr/>
        </p:nvSpPr>
        <p:spPr>
          <a:xfrm>
            <a:off x="8855518" y="4781846"/>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2</a:t>
            </a:r>
          </a:p>
        </p:txBody>
      </p:sp>
      <p:sp>
        <p:nvSpPr>
          <p:cNvPr id="261" name="2"/>
          <p:cNvSpPr txBox="1"/>
          <p:nvPr/>
        </p:nvSpPr>
        <p:spPr>
          <a:xfrm>
            <a:off x="9381031" y="5059347"/>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62" name="1"/>
          <p:cNvSpPr txBox="1"/>
          <p:nvPr/>
        </p:nvSpPr>
        <p:spPr>
          <a:xfrm>
            <a:off x="10156280" y="4832646"/>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1</a:t>
            </a:r>
          </a:p>
        </p:txBody>
      </p:sp>
      <p:sp>
        <p:nvSpPr>
          <p:cNvPr id="263" name="2"/>
          <p:cNvSpPr txBox="1"/>
          <p:nvPr/>
        </p:nvSpPr>
        <p:spPr>
          <a:xfrm>
            <a:off x="10821493" y="5059347"/>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64" name="0"/>
          <p:cNvSpPr txBox="1"/>
          <p:nvPr/>
        </p:nvSpPr>
        <p:spPr>
          <a:xfrm>
            <a:off x="11596742" y="4832646"/>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0</a:t>
            </a:r>
          </a:p>
        </p:txBody>
      </p:sp>
      <p:sp>
        <p:nvSpPr>
          <p:cNvPr id="265" name="__"/>
          <p:cNvSpPr txBox="1"/>
          <p:nvPr/>
        </p:nvSpPr>
        <p:spPr>
          <a:xfrm>
            <a:off x="7888551" y="381201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266" name="__"/>
          <p:cNvSpPr txBox="1"/>
          <p:nvPr/>
        </p:nvSpPr>
        <p:spPr>
          <a:xfrm>
            <a:off x="9189312" y="381201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267" name="__"/>
          <p:cNvSpPr txBox="1"/>
          <p:nvPr/>
        </p:nvSpPr>
        <p:spPr>
          <a:xfrm>
            <a:off x="10629774" y="381201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268" name="2"/>
          <p:cNvSpPr txBox="1"/>
          <p:nvPr/>
        </p:nvSpPr>
        <p:spPr>
          <a:xfrm>
            <a:off x="6200271" y="1874377"/>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69" name="2"/>
          <p:cNvSpPr txBox="1"/>
          <p:nvPr/>
        </p:nvSpPr>
        <p:spPr>
          <a:xfrm>
            <a:off x="6649971" y="4978162"/>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70" name="3"/>
          <p:cNvSpPr txBox="1"/>
          <p:nvPr/>
        </p:nvSpPr>
        <p:spPr>
          <a:xfrm>
            <a:off x="7425219" y="4751461"/>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3</a:t>
            </a:r>
          </a:p>
        </p:txBody>
      </p:sp>
      <p:sp>
        <p:nvSpPr>
          <p:cNvPr id="271" name="__"/>
          <p:cNvSpPr txBox="1"/>
          <p:nvPr/>
        </p:nvSpPr>
        <p:spPr>
          <a:xfrm>
            <a:off x="6458252" y="378163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272" name="2"/>
          <p:cNvSpPr txBox="1"/>
          <p:nvPr/>
        </p:nvSpPr>
        <p:spPr>
          <a:xfrm>
            <a:off x="5270471" y="4962969"/>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73" name="4"/>
          <p:cNvSpPr txBox="1"/>
          <p:nvPr/>
        </p:nvSpPr>
        <p:spPr>
          <a:xfrm>
            <a:off x="6045719" y="4736269"/>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4</a:t>
            </a:r>
          </a:p>
        </p:txBody>
      </p:sp>
      <p:sp>
        <p:nvSpPr>
          <p:cNvPr id="274" name="__"/>
          <p:cNvSpPr txBox="1"/>
          <p:nvPr/>
        </p:nvSpPr>
        <p:spPr>
          <a:xfrm>
            <a:off x="5078752" y="3766439"/>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275" name="2"/>
          <p:cNvSpPr txBox="1"/>
          <p:nvPr/>
        </p:nvSpPr>
        <p:spPr>
          <a:xfrm>
            <a:off x="3880712" y="4962969"/>
            <a:ext cx="594462"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76" name="5"/>
          <p:cNvSpPr txBox="1"/>
          <p:nvPr/>
        </p:nvSpPr>
        <p:spPr>
          <a:xfrm>
            <a:off x="4655960" y="4736269"/>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5</a:t>
            </a:r>
          </a:p>
        </p:txBody>
      </p:sp>
      <p:sp>
        <p:nvSpPr>
          <p:cNvPr id="277" name="__"/>
          <p:cNvSpPr txBox="1"/>
          <p:nvPr/>
        </p:nvSpPr>
        <p:spPr>
          <a:xfrm>
            <a:off x="3688993" y="3766439"/>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278" name="2"/>
          <p:cNvSpPr txBox="1"/>
          <p:nvPr/>
        </p:nvSpPr>
        <p:spPr>
          <a:xfrm>
            <a:off x="2535396" y="4917392"/>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79" name="6"/>
          <p:cNvSpPr txBox="1"/>
          <p:nvPr/>
        </p:nvSpPr>
        <p:spPr>
          <a:xfrm>
            <a:off x="3310644" y="4690691"/>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6</a:t>
            </a:r>
          </a:p>
        </p:txBody>
      </p:sp>
      <p:sp>
        <p:nvSpPr>
          <p:cNvPr id="280" name="__"/>
          <p:cNvSpPr txBox="1"/>
          <p:nvPr/>
        </p:nvSpPr>
        <p:spPr>
          <a:xfrm>
            <a:off x="2343677" y="372086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281" name="2"/>
          <p:cNvSpPr txBox="1"/>
          <p:nvPr/>
        </p:nvSpPr>
        <p:spPr>
          <a:xfrm>
            <a:off x="1268720" y="4917392"/>
            <a:ext cx="594462"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a:t>
            </a:r>
          </a:p>
        </p:txBody>
      </p:sp>
      <p:sp>
        <p:nvSpPr>
          <p:cNvPr id="282" name="7"/>
          <p:cNvSpPr txBox="1"/>
          <p:nvPr/>
        </p:nvSpPr>
        <p:spPr>
          <a:xfrm>
            <a:off x="2043968" y="4690691"/>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7</a:t>
            </a:r>
          </a:p>
        </p:txBody>
      </p:sp>
      <p:sp>
        <p:nvSpPr>
          <p:cNvPr id="283" name="__"/>
          <p:cNvSpPr txBox="1"/>
          <p:nvPr/>
        </p:nvSpPr>
        <p:spPr>
          <a:xfrm>
            <a:off x="1077000" y="372086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grpSp>
        <p:nvGrpSpPr>
          <p:cNvPr id="292" name="Group"/>
          <p:cNvGrpSpPr/>
          <p:nvPr/>
        </p:nvGrpSpPr>
        <p:grpSpPr>
          <a:xfrm>
            <a:off x="491592" y="6305253"/>
            <a:ext cx="10911664" cy="1250417"/>
            <a:chOff x="0" y="0"/>
            <a:chExt cx="10911663" cy="1250415"/>
          </a:xfrm>
        </p:grpSpPr>
        <p:sp>
          <p:nvSpPr>
            <p:cNvPr id="284" name="1"/>
            <p:cNvSpPr txBox="1"/>
            <p:nvPr/>
          </p:nvSpPr>
          <p:spPr>
            <a:xfrm>
              <a:off x="10317201" y="107415"/>
              <a:ext cx="594463"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1</a:t>
              </a:r>
            </a:p>
          </p:txBody>
        </p:sp>
        <p:sp>
          <p:nvSpPr>
            <p:cNvPr id="285" name="2"/>
            <p:cNvSpPr txBox="1"/>
            <p:nvPr/>
          </p:nvSpPr>
          <p:spPr>
            <a:xfrm>
              <a:off x="8889440" y="107415"/>
              <a:ext cx="594462"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2</a:t>
              </a:r>
            </a:p>
          </p:txBody>
        </p:sp>
        <p:sp>
          <p:nvSpPr>
            <p:cNvPr id="286" name="4"/>
            <p:cNvSpPr txBox="1"/>
            <p:nvPr/>
          </p:nvSpPr>
          <p:spPr>
            <a:xfrm>
              <a:off x="7525178" y="47357"/>
              <a:ext cx="594463"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4</a:t>
              </a:r>
            </a:p>
          </p:txBody>
        </p:sp>
        <p:sp>
          <p:nvSpPr>
            <p:cNvPr id="287" name="8"/>
            <p:cNvSpPr txBox="1"/>
            <p:nvPr/>
          </p:nvSpPr>
          <p:spPr>
            <a:xfrm>
              <a:off x="6183779" y="21957"/>
              <a:ext cx="594463"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8</a:t>
              </a:r>
            </a:p>
          </p:txBody>
        </p:sp>
        <p:sp>
          <p:nvSpPr>
            <p:cNvPr id="288" name="16"/>
            <p:cNvSpPr txBox="1"/>
            <p:nvPr/>
          </p:nvSpPr>
          <p:spPr>
            <a:xfrm>
              <a:off x="4569273" y="34657"/>
              <a:ext cx="1074625"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16</a:t>
              </a:r>
            </a:p>
          </p:txBody>
        </p:sp>
        <p:sp>
          <p:nvSpPr>
            <p:cNvPr id="289" name="32"/>
            <p:cNvSpPr txBox="1"/>
            <p:nvPr/>
          </p:nvSpPr>
          <p:spPr>
            <a:xfrm>
              <a:off x="3186499" y="60057"/>
              <a:ext cx="1074624"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32</a:t>
              </a:r>
            </a:p>
          </p:txBody>
        </p:sp>
        <p:sp>
          <p:nvSpPr>
            <p:cNvPr id="290" name="64"/>
            <p:cNvSpPr txBox="1"/>
            <p:nvPr/>
          </p:nvSpPr>
          <p:spPr>
            <a:xfrm>
              <a:off x="1803723" y="0"/>
              <a:ext cx="1074625"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64</a:t>
              </a:r>
            </a:p>
          </p:txBody>
        </p:sp>
        <p:sp>
          <p:nvSpPr>
            <p:cNvPr id="291" name="128"/>
            <p:cNvSpPr txBox="1"/>
            <p:nvPr/>
          </p:nvSpPr>
          <p:spPr>
            <a:xfrm>
              <a:off x="0" y="25400"/>
              <a:ext cx="1554785"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800"/>
              </a:lvl1pPr>
            </a:lstStyle>
            <a:p>
              <a:pPr/>
              <a:r>
                <a:t>128</a:t>
              </a:r>
            </a:p>
          </p:txBody>
        </p:sp>
      </p:grpSp>
      <p:sp>
        <p:nvSpPr>
          <p:cNvPr id="293" name="121"/>
          <p:cNvSpPr txBox="1"/>
          <p:nvPr/>
        </p:nvSpPr>
        <p:spPr>
          <a:xfrm>
            <a:off x="915558" y="2198880"/>
            <a:ext cx="1554785"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121</a:t>
            </a:r>
          </a:p>
        </p:txBody>
      </p:sp>
      <p:sp>
        <p:nvSpPr>
          <p:cNvPr id="294" name="0"/>
          <p:cNvSpPr txBox="1"/>
          <p:nvPr/>
        </p:nvSpPr>
        <p:spPr>
          <a:xfrm>
            <a:off x="1268720" y="3558136"/>
            <a:ext cx="594462"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0</a:t>
            </a:r>
          </a:p>
        </p:txBody>
      </p:sp>
      <p:sp>
        <p:nvSpPr>
          <p:cNvPr id="295" name="1"/>
          <p:cNvSpPr txBox="1"/>
          <p:nvPr/>
        </p:nvSpPr>
        <p:spPr>
          <a:xfrm>
            <a:off x="2535396" y="3558136"/>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a:t>
            </a:r>
          </a:p>
        </p:txBody>
      </p:sp>
      <p:sp>
        <p:nvSpPr>
          <p:cNvPr id="296" name="1"/>
          <p:cNvSpPr txBox="1"/>
          <p:nvPr/>
        </p:nvSpPr>
        <p:spPr>
          <a:xfrm>
            <a:off x="3863486" y="3555940"/>
            <a:ext cx="594462"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a:t>
            </a:r>
          </a:p>
        </p:txBody>
      </p:sp>
      <p:sp>
        <p:nvSpPr>
          <p:cNvPr id="297" name="1"/>
          <p:cNvSpPr txBox="1"/>
          <p:nvPr/>
        </p:nvSpPr>
        <p:spPr>
          <a:xfrm>
            <a:off x="5226027" y="3555940"/>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a:t>
            </a:r>
          </a:p>
        </p:txBody>
      </p:sp>
      <p:sp>
        <p:nvSpPr>
          <p:cNvPr id="298" name="1"/>
          <p:cNvSpPr txBox="1"/>
          <p:nvPr/>
        </p:nvSpPr>
        <p:spPr>
          <a:xfrm>
            <a:off x="6582585" y="3555940"/>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a:t>
            </a:r>
          </a:p>
        </p:txBody>
      </p:sp>
      <p:sp>
        <p:nvSpPr>
          <p:cNvPr id="299" name="0"/>
          <p:cNvSpPr txBox="1"/>
          <p:nvPr/>
        </p:nvSpPr>
        <p:spPr>
          <a:xfrm>
            <a:off x="8074658" y="3555940"/>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0</a:t>
            </a:r>
          </a:p>
        </p:txBody>
      </p:sp>
      <p:sp>
        <p:nvSpPr>
          <p:cNvPr id="300" name="0"/>
          <p:cNvSpPr txBox="1"/>
          <p:nvPr/>
        </p:nvSpPr>
        <p:spPr>
          <a:xfrm>
            <a:off x="9436456" y="3555940"/>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0</a:t>
            </a:r>
          </a:p>
        </p:txBody>
      </p:sp>
      <p:sp>
        <p:nvSpPr>
          <p:cNvPr id="301" name="1"/>
          <p:cNvSpPr txBox="1"/>
          <p:nvPr/>
        </p:nvSpPr>
        <p:spPr>
          <a:xfrm>
            <a:off x="10763707" y="3555940"/>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3"/>
                                        </p:tgtEl>
                                        <p:attrNameLst>
                                          <p:attrName>style.visibility</p:attrName>
                                        </p:attrNameLst>
                                      </p:cBhvr>
                                      <p:to>
                                        <p:strVal val="visible"/>
                                      </p:to>
                                    </p:set>
                                    <p:animEffect filter="dissolve" transition="in">
                                      <p:cBhvr>
                                        <p:cTn id="7" dur="199"/>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92"/>
                                        </p:tgtEl>
                                        <p:attrNameLst>
                                          <p:attrName>style.visibility</p:attrName>
                                        </p:attrNameLst>
                                      </p:cBhvr>
                                      <p:to>
                                        <p:strVal val="visible"/>
                                      </p:to>
                                    </p:set>
                                    <p:animEffect filter="dissolve" transition="in">
                                      <p:cBhvr>
                                        <p:cTn id="12" dur="199"/>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94"/>
                                        </p:tgtEl>
                                        <p:attrNameLst>
                                          <p:attrName>style.visibility</p:attrName>
                                        </p:attrNameLst>
                                      </p:cBhvr>
                                      <p:to>
                                        <p:strVal val="visible"/>
                                      </p:to>
                                    </p:set>
                                    <p:animEffect filter="dissolve" transition="in">
                                      <p:cBhvr>
                                        <p:cTn id="17" dur="199"/>
                                        <p:tgtEl>
                                          <p:spTgt spid="29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95"/>
                                        </p:tgtEl>
                                        <p:attrNameLst>
                                          <p:attrName>style.visibility</p:attrName>
                                        </p:attrNameLst>
                                      </p:cBhvr>
                                      <p:to>
                                        <p:strVal val="visible"/>
                                      </p:to>
                                    </p:set>
                                    <p:animEffect filter="dissolve" transition="in">
                                      <p:cBhvr>
                                        <p:cTn id="22" dur="199"/>
                                        <p:tgtEl>
                                          <p:spTgt spid="29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96"/>
                                        </p:tgtEl>
                                        <p:attrNameLst>
                                          <p:attrName>style.visibility</p:attrName>
                                        </p:attrNameLst>
                                      </p:cBhvr>
                                      <p:to>
                                        <p:strVal val="visible"/>
                                      </p:to>
                                    </p:set>
                                    <p:animEffect filter="dissolve" transition="in">
                                      <p:cBhvr>
                                        <p:cTn id="27" dur="199"/>
                                        <p:tgtEl>
                                          <p:spTgt spid="29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97"/>
                                        </p:tgtEl>
                                        <p:attrNameLst>
                                          <p:attrName>style.visibility</p:attrName>
                                        </p:attrNameLst>
                                      </p:cBhvr>
                                      <p:to>
                                        <p:strVal val="visible"/>
                                      </p:to>
                                    </p:set>
                                    <p:animEffect filter="dissolve" transition="in">
                                      <p:cBhvr>
                                        <p:cTn id="32" dur="199"/>
                                        <p:tgtEl>
                                          <p:spTgt spid="297"/>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98"/>
                                        </p:tgtEl>
                                        <p:attrNameLst>
                                          <p:attrName>style.visibility</p:attrName>
                                        </p:attrNameLst>
                                      </p:cBhvr>
                                      <p:to>
                                        <p:strVal val="visible"/>
                                      </p:to>
                                    </p:set>
                                    <p:animEffect filter="dissolve" transition="in">
                                      <p:cBhvr>
                                        <p:cTn id="37" dur="199"/>
                                        <p:tgtEl>
                                          <p:spTgt spid="298"/>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299"/>
                                        </p:tgtEl>
                                        <p:attrNameLst>
                                          <p:attrName>style.visibility</p:attrName>
                                        </p:attrNameLst>
                                      </p:cBhvr>
                                      <p:to>
                                        <p:strVal val="visible"/>
                                      </p:to>
                                    </p:set>
                                    <p:animEffect filter="dissolve" transition="in">
                                      <p:cBhvr>
                                        <p:cTn id="42" dur="199"/>
                                        <p:tgtEl>
                                          <p:spTgt spid="29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300"/>
                                        </p:tgtEl>
                                        <p:attrNameLst>
                                          <p:attrName>style.visibility</p:attrName>
                                        </p:attrNameLst>
                                      </p:cBhvr>
                                      <p:to>
                                        <p:strVal val="visible"/>
                                      </p:to>
                                    </p:set>
                                    <p:animEffect filter="dissolve" transition="in">
                                      <p:cBhvr>
                                        <p:cTn id="47" dur="199"/>
                                        <p:tgtEl>
                                          <p:spTgt spid="300"/>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301"/>
                                        </p:tgtEl>
                                        <p:attrNameLst>
                                          <p:attrName>style.visibility</p:attrName>
                                        </p:attrNameLst>
                                      </p:cBhvr>
                                      <p:to>
                                        <p:strVal val="visible"/>
                                      </p:to>
                                    </p:set>
                                    <p:animEffect filter="dissolve" transition="in">
                                      <p:cBhvr>
                                        <p:cTn id="52" dur="199"/>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0"/>
      <p:bldP build="whole" bldLvl="1" animBg="1" rev="0" advAuto="0" spid="300" grpId="9"/>
      <p:bldP build="whole" bldLvl="1" animBg="1" rev="0" advAuto="0" spid="299" grpId="8"/>
      <p:bldP build="whole" bldLvl="1" animBg="1" rev="0" advAuto="0" spid="296" grpId="5"/>
      <p:bldP build="whole" bldLvl="1" animBg="1" rev="0" advAuto="0" spid="298" grpId="7"/>
      <p:bldP build="whole" bldLvl="1" animBg="1" rev="0" advAuto="0" spid="297" grpId="6"/>
      <p:bldP build="whole" bldLvl="1" animBg="1" rev="0" advAuto="0" spid="292" grpId="2"/>
      <p:bldP build="whole" bldLvl="1" animBg="1" rev="0" advAuto="0" spid="294" grpId="3"/>
      <p:bldP build="whole" bldLvl="1" animBg="1" rev="0" advAuto="0" spid="295" grpId="4"/>
      <p:bldP build="whole" bldLvl="1" animBg="1" rev="0" advAuto="0" spid="29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Kettes számrendszer"/>
          <p:cNvSpPr txBox="1"/>
          <p:nvPr>
            <p:ph type="title"/>
          </p:nvPr>
        </p:nvSpPr>
        <p:spPr>
          <a:xfrm>
            <a:off x="952500" y="262189"/>
            <a:ext cx="11099800" cy="2159001"/>
          </a:xfrm>
          <a:prstGeom prst="rect">
            <a:avLst/>
          </a:prstGeom>
        </p:spPr>
        <p:txBody>
          <a:bodyPr/>
          <a:lstStyle/>
          <a:p>
            <a:pPr/>
            <a:r>
              <a:t>Kettes számrendszer</a:t>
            </a:r>
          </a:p>
        </p:txBody>
      </p:sp>
      <p:sp>
        <p:nvSpPr>
          <p:cNvPr id="306" name="180"/>
          <p:cNvSpPr txBox="1"/>
          <p:nvPr/>
        </p:nvSpPr>
        <p:spPr>
          <a:xfrm>
            <a:off x="743455" y="2198880"/>
            <a:ext cx="1554786"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180</a:t>
            </a:r>
          </a:p>
        </p:txBody>
      </p:sp>
      <p:sp>
        <p:nvSpPr>
          <p:cNvPr id="307" name="2"/>
          <p:cNvSpPr txBox="1"/>
          <p:nvPr/>
        </p:nvSpPr>
        <p:spPr>
          <a:xfrm>
            <a:off x="11509452" y="5224447"/>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08" name="0"/>
          <p:cNvSpPr txBox="1"/>
          <p:nvPr/>
        </p:nvSpPr>
        <p:spPr>
          <a:xfrm>
            <a:off x="11939642" y="5023146"/>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0</a:t>
            </a:r>
          </a:p>
        </p:txBody>
      </p:sp>
      <p:sp>
        <p:nvSpPr>
          <p:cNvPr id="309" name="__"/>
          <p:cNvSpPr txBox="1"/>
          <p:nvPr/>
        </p:nvSpPr>
        <p:spPr>
          <a:xfrm>
            <a:off x="11302874" y="406601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10" name="0"/>
          <p:cNvSpPr txBox="1"/>
          <p:nvPr/>
        </p:nvSpPr>
        <p:spPr>
          <a:xfrm>
            <a:off x="11502467" y="4063940"/>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311" name="2"/>
          <p:cNvSpPr txBox="1"/>
          <p:nvPr/>
        </p:nvSpPr>
        <p:spPr>
          <a:xfrm>
            <a:off x="10456130" y="5224447"/>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12" name="1"/>
          <p:cNvSpPr txBox="1"/>
          <p:nvPr/>
        </p:nvSpPr>
        <p:spPr>
          <a:xfrm>
            <a:off x="10785010" y="5023146"/>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1</a:t>
            </a:r>
          </a:p>
        </p:txBody>
      </p:sp>
      <p:sp>
        <p:nvSpPr>
          <p:cNvPr id="313" name="__"/>
          <p:cNvSpPr txBox="1"/>
          <p:nvPr/>
        </p:nvSpPr>
        <p:spPr>
          <a:xfrm>
            <a:off x="10249552" y="4066017"/>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14" name="0"/>
          <p:cNvSpPr txBox="1"/>
          <p:nvPr/>
        </p:nvSpPr>
        <p:spPr>
          <a:xfrm>
            <a:off x="10449145" y="4063940"/>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315" name="2"/>
          <p:cNvSpPr txBox="1"/>
          <p:nvPr/>
        </p:nvSpPr>
        <p:spPr>
          <a:xfrm>
            <a:off x="9382499" y="5239640"/>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16" name="2"/>
          <p:cNvSpPr txBox="1"/>
          <p:nvPr/>
        </p:nvSpPr>
        <p:spPr>
          <a:xfrm>
            <a:off x="9812689" y="5038339"/>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2</a:t>
            </a:r>
          </a:p>
        </p:txBody>
      </p:sp>
      <p:sp>
        <p:nvSpPr>
          <p:cNvPr id="317" name="__"/>
          <p:cNvSpPr txBox="1"/>
          <p:nvPr/>
        </p:nvSpPr>
        <p:spPr>
          <a:xfrm>
            <a:off x="9175921" y="4081210"/>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18" name="1"/>
          <p:cNvSpPr txBox="1"/>
          <p:nvPr/>
        </p:nvSpPr>
        <p:spPr>
          <a:xfrm>
            <a:off x="9375513" y="4079133"/>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319" name="2"/>
          <p:cNvSpPr txBox="1"/>
          <p:nvPr/>
        </p:nvSpPr>
        <p:spPr>
          <a:xfrm>
            <a:off x="8288557" y="5254832"/>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20" name="3"/>
          <p:cNvSpPr txBox="1"/>
          <p:nvPr/>
        </p:nvSpPr>
        <p:spPr>
          <a:xfrm>
            <a:off x="8718747" y="5053531"/>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3</a:t>
            </a:r>
          </a:p>
        </p:txBody>
      </p:sp>
      <p:sp>
        <p:nvSpPr>
          <p:cNvPr id="321" name="__"/>
          <p:cNvSpPr txBox="1"/>
          <p:nvPr/>
        </p:nvSpPr>
        <p:spPr>
          <a:xfrm>
            <a:off x="8081979" y="409640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22" name="0"/>
          <p:cNvSpPr txBox="1"/>
          <p:nvPr/>
        </p:nvSpPr>
        <p:spPr>
          <a:xfrm>
            <a:off x="8281572" y="4094325"/>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323" name="2"/>
          <p:cNvSpPr txBox="1"/>
          <p:nvPr/>
        </p:nvSpPr>
        <p:spPr>
          <a:xfrm>
            <a:off x="7235235" y="5270025"/>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24" name="4"/>
          <p:cNvSpPr txBox="1"/>
          <p:nvPr/>
        </p:nvSpPr>
        <p:spPr>
          <a:xfrm>
            <a:off x="7665425" y="5068724"/>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4</a:t>
            </a:r>
          </a:p>
        </p:txBody>
      </p:sp>
      <p:sp>
        <p:nvSpPr>
          <p:cNvPr id="325" name="__"/>
          <p:cNvSpPr txBox="1"/>
          <p:nvPr/>
        </p:nvSpPr>
        <p:spPr>
          <a:xfrm>
            <a:off x="7028657" y="4111595"/>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26" name="1"/>
          <p:cNvSpPr txBox="1"/>
          <p:nvPr/>
        </p:nvSpPr>
        <p:spPr>
          <a:xfrm>
            <a:off x="7228250" y="4109518"/>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327" name="2"/>
          <p:cNvSpPr txBox="1"/>
          <p:nvPr/>
        </p:nvSpPr>
        <p:spPr>
          <a:xfrm>
            <a:off x="6161604" y="5300410"/>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28" name="5"/>
          <p:cNvSpPr txBox="1"/>
          <p:nvPr/>
        </p:nvSpPr>
        <p:spPr>
          <a:xfrm>
            <a:off x="6591794" y="5099109"/>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5</a:t>
            </a:r>
          </a:p>
        </p:txBody>
      </p:sp>
      <p:sp>
        <p:nvSpPr>
          <p:cNvPr id="329" name="__"/>
          <p:cNvSpPr txBox="1"/>
          <p:nvPr/>
        </p:nvSpPr>
        <p:spPr>
          <a:xfrm>
            <a:off x="5955026" y="4141980"/>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30" name="1"/>
          <p:cNvSpPr txBox="1"/>
          <p:nvPr/>
        </p:nvSpPr>
        <p:spPr>
          <a:xfrm>
            <a:off x="6154619" y="4139903"/>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331" name="2"/>
          <p:cNvSpPr txBox="1"/>
          <p:nvPr/>
        </p:nvSpPr>
        <p:spPr>
          <a:xfrm>
            <a:off x="5047353" y="5315602"/>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32" name="6"/>
          <p:cNvSpPr txBox="1"/>
          <p:nvPr/>
        </p:nvSpPr>
        <p:spPr>
          <a:xfrm>
            <a:off x="5477542" y="5114301"/>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6</a:t>
            </a:r>
          </a:p>
        </p:txBody>
      </p:sp>
      <p:sp>
        <p:nvSpPr>
          <p:cNvPr id="333" name="__"/>
          <p:cNvSpPr txBox="1"/>
          <p:nvPr/>
        </p:nvSpPr>
        <p:spPr>
          <a:xfrm>
            <a:off x="4840775" y="4157172"/>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34" name="0"/>
          <p:cNvSpPr txBox="1"/>
          <p:nvPr/>
        </p:nvSpPr>
        <p:spPr>
          <a:xfrm>
            <a:off x="5040367" y="4155095"/>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0</a:t>
            </a:r>
          </a:p>
        </p:txBody>
      </p:sp>
      <p:sp>
        <p:nvSpPr>
          <p:cNvPr id="335" name="2"/>
          <p:cNvSpPr txBox="1"/>
          <p:nvPr/>
        </p:nvSpPr>
        <p:spPr>
          <a:xfrm>
            <a:off x="3994031" y="5330795"/>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36" name="7"/>
          <p:cNvSpPr txBox="1"/>
          <p:nvPr/>
        </p:nvSpPr>
        <p:spPr>
          <a:xfrm>
            <a:off x="4424221" y="5129494"/>
            <a:ext cx="36144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7</a:t>
            </a:r>
          </a:p>
        </p:txBody>
      </p:sp>
      <p:sp>
        <p:nvSpPr>
          <p:cNvPr id="337" name="__"/>
          <p:cNvSpPr txBox="1"/>
          <p:nvPr/>
        </p:nvSpPr>
        <p:spPr>
          <a:xfrm>
            <a:off x="3787453" y="4172365"/>
            <a:ext cx="97790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__</a:t>
            </a:r>
          </a:p>
        </p:txBody>
      </p:sp>
      <p:sp>
        <p:nvSpPr>
          <p:cNvPr id="338" name="1"/>
          <p:cNvSpPr txBox="1"/>
          <p:nvPr/>
        </p:nvSpPr>
        <p:spPr>
          <a:xfrm>
            <a:off x="3987045" y="4170288"/>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339" name="1"/>
          <p:cNvSpPr txBox="1"/>
          <p:nvPr/>
        </p:nvSpPr>
        <p:spPr>
          <a:xfrm>
            <a:off x="11502467" y="6044844"/>
            <a:ext cx="488544"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a:t>
            </a:r>
          </a:p>
        </p:txBody>
      </p:sp>
      <p:sp>
        <p:nvSpPr>
          <p:cNvPr id="340" name="2"/>
          <p:cNvSpPr txBox="1"/>
          <p:nvPr/>
        </p:nvSpPr>
        <p:spPr>
          <a:xfrm>
            <a:off x="10494230" y="6044844"/>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2</a:t>
            </a:r>
          </a:p>
        </p:txBody>
      </p:sp>
      <p:sp>
        <p:nvSpPr>
          <p:cNvPr id="341" name="4"/>
          <p:cNvSpPr txBox="1"/>
          <p:nvPr/>
        </p:nvSpPr>
        <p:spPr>
          <a:xfrm>
            <a:off x="9382499" y="6044844"/>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4</a:t>
            </a:r>
          </a:p>
        </p:txBody>
      </p:sp>
      <p:sp>
        <p:nvSpPr>
          <p:cNvPr id="342" name="8"/>
          <p:cNvSpPr txBox="1"/>
          <p:nvPr/>
        </p:nvSpPr>
        <p:spPr>
          <a:xfrm>
            <a:off x="8278402" y="6044844"/>
            <a:ext cx="488545"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8</a:t>
            </a:r>
          </a:p>
        </p:txBody>
      </p:sp>
      <p:sp>
        <p:nvSpPr>
          <p:cNvPr id="343" name="16"/>
          <p:cNvSpPr txBox="1"/>
          <p:nvPr/>
        </p:nvSpPr>
        <p:spPr>
          <a:xfrm>
            <a:off x="7015728" y="6044844"/>
            <a:ext cx="8627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16</a:t>
            </a:r>
          </a:p>
        </p:txBody>
      </p:sp>
      <p:sp>
        <p:nvSpPr>
          <p:cNvPr id="344" name="32"/>
          <p:cNvSpPr txBox="1"/>
          <p:nvPr/>
        </p:nvSpPr>
        <p:spPr>
          <a:xfrm>
            <a:off x="5947187" y="6044844"/>
            <a:ext cx="862788"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32</a:t>
            </a:r>
          </a:p>
        </p:txBody>
      </p:sp>
      <p:sp>
        <p:nvSpPr>
          <p:cNvPr id="345" name="64"/>
          <p:cNvSpPr txBox="1"/>
          <p:nvPr/>
        </p:nvSpPr>
        <p:spPr>
          <a:xfrm>
            <a:off x="4916745" y="6044844"/>
            <a:ext cx="862789"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64</a:t>
            </a:r>
          </a:p>
        </p:txBody>
      </p:sp>
      <p:sp>
        <p:nvSpPr>
          <p:cNvPr id="346" name="128"/>
          <p:cNvSpPr txBox="1"/>
          <p:nvPr/>
        </p:nvSpPr>
        <p:spPr>
          <a:xfrm>
            <a:off x="3553143" y="6044844"/>
            <a:ext cx="1237032"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a:lvl1pPr>
          </a:lstStyle>
          <a:p>
            <a:pPr/>
            <a:r>
              <a:t>128</a:t>
            </a:r>
          </a:p>
        </p:txBody>
      </p:sp>
      <p:sp>
        <p:nvSpPr>
          <p:cNvPr id="347" name="-128"/>
          <p:cNvSpPr txBox="1"/>
          <p:nvPr/>
        </p:nvSpPr>
        <p:spPr>
          <a:xfrm>
            <a:off x="447266" y="3039928"/>
            <a:ext cx="1842364"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-128</a:t>
            </a:r>
          </a:p>
        </p:txBody>
      </p:sp>
      <p:sp>
        <p:nvSpPr>
          <p:cNvPr id="348" name="52"/>
          <p:cNvSpPr txBox="1"/>
          <p:nvPr/>
        </p:nvSpPr>
        <p:spPr>
          <a:xfrm>
            <a:off x="1167532" y="3995218"/>
            <a:ext cx="1074624"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52</a:t>
            </a:r>
          </a:p>
        </p:txBody>
      </p:sp>
      <p:sp>
        <p:nvSpPr>
          <p:cNvPr id="349" name="Line"/>
          <p:cNvSpPr/>
          <p:nvPr/>
        </p:nvSpPr>
        <p:spPr>
          <a:xfrm flipH="1">
            <a:off x="574229" y="4093435"/>
            <a:ext cx="1692543" cy="21365"/>
          </a:xfrm>
          <a:prstGeom prst="line">
            <a:avLst/>
          </a:prstGeom>
          <a:ln w="25400">
            <a:solidFill>
              <a:srgbClr val="000000"/>
            </a:solidFill>
            <a:miter lim="400000"/>
          </a:ln>
        </p:spPr>
        <p:txBody>
          <a:bodyPr lIns="50800" tIns="50800" rIns="50800" bIns="50800" anchor="ctr"/>
          <a:lstStyle/>
          <a:p>
            <a:pPr>
              <a:defRPr sz="2400"/>
            </a:pPr>
          </a:p>
        </p:txBody>
      </p:sp>
      <p:sp>
        <p:nvSpPr>
          <p:cNvPr id="350" name="- 32"/>
          <p:cNvSpPr txBox="1"/>
          <p:nvPr/>
        </p:nvSpPr>
        <p:spPr>
          <a:xfrm>
            <a:off x="563373" y="4866355"/>
            <a:ext cx="1602284"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- 32</a:t>
            </a:r>
          </a:p>
        </p:txBody>
      </p:sp>
      <p:sp>
        <p:nvSpPr>
          <p:cNvPr id="351" name="Line"/>
          <p:cNvSpPr/>
          <p:nvPr/>
        </p:nvSpPr>
        <p:spPr>
          <a:xfrm flipH="1">
            <a:off x="574229" y="5937190"/>
            <a:ext cx="1692543" cy="21366"/>
          </a:xfrm>
          <a:prstGeom prst="line">
            <a:avLst/>
          </a:prstGeom>
          <a:ln w="25400">
            <a:solidFill>
              <a:srgbClr val="000000"/>
            </a:solidFill>
            <a:miter lim="400000"/>
          </a:ln>
        </p:spPr>
        <p:txBody>
          <a:bodyPr lIns="50800" tIns="50800" rIns="50800" bIns="50800" anchor="ctr"/>
          <a:lstStyle/>
          <a:p>
            <a:pPr>
              <a:defRPr sz="2400"/>
            </a:pPr>
          </a:p>
        </p:txBody>
      </p:sp>
      <p:sp>
        <p:nvSpPr>
          <p:cNvPr id="352" name="20"/>
          <p:cNvSpPr txBox="1"/>
          <p:nvPr/>
        </p:nvSpPr>
        <p:spPr>
          <a:xfrm>
            <a:off x="1106602" y="5791556"/>
            <a:ext cx="1074625"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20</a:t>
            </a:r>
          </a:p>
        </p:txBody>
      </p:sp>
      <p:sp>
        <p:nvSpPr>
          <p:cNvPr id="353" name="-16"/>
          <p:cNvSpPr txBox="1"/>
          <p:nvPr/>
        </p:nvSpPr>
        <p:spPr>
          <a:xfrm>
            <a:off x="708813" y="6692781"/>
            <a:ext cx="136220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-16</a:t>
            </a:r>
          </a:p>
        </p:txBody>
      </p:sp>
      <p:sp>
        <p:nvSpPr>
          <p:cNvPr id="354" name="4"/>
          <p:cNvSpPr txBox="1"/>
          <p:nvPr/>
        </p:nvSpPr>
        <p:spPr>
          <a:xfrm>
            <a:off x="1574571" y="7514246"/>
            <a:ext cx="5944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4</a:t>
            </a:r>
          </a:p>
        </p:txBody>
      </p:sp>
      <p:sp>
        <p:nvSpPr>
          <p:cNvPr id="355" name="Line"/>
          <p:cNvSpPr/>
          <p:nvPr/>
        </p:nvSpPr>
        <p:spPr>
          <a:xfrm flipH="1">
            <a:off x="701229" y="7742846"/>
            <a:ext cx="1692543" cy="21365"/>
          </a:xfrm>
          <a:prstGeom prst="line">
            <a:avLst/>
          </a:prstGeom>
          <a:ln w="25400">
            <a:solidFill>
              <a:srgbClr val="000000"/>
            </a:solidFill>
            <a:miter lim="400000"/>
          </a:ln>
        </p:spPr>
        <p:txBody>
          <a:bodyPr lIns="50800" tIns="50800" rIns="50800" bIns="50800" anchor="ctr"/>
          <a:lstStyle/>
          <a:p>
            <a:pPr>
              <a:defRPr sz="2400"/>
            </a:pPr>
          </a:p>
        </p:txBody>
      </p:sp>
      <p:sp>
        <p:nvSpPr>
          <p:cNvPr id="356" name="-4"/>
          <p:cNvSpPr txBox="1"/>
          <p:nvPr/>
        </p:nvSpPr>
        <p:spPr>
          <a:xfrm>
            <a:off x="1303782" y="8289302"/>
            <a:ext cx="882041"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800"/>
            </a:lvl1pPr>
          </a:lstStyle>
          <a:p>
            <a:pPr/>
            <a:r>
              <a:t>-4</a:t>
            </a:r>
          </a:p>
        </p:txBody>
      </p:sp>
      <p:sp>
        <p:nvSpPr>
          <p:cNvPr id="357" name="Line"/>
          <p:cNvSpPr/>
          <p:nvPr/>
        </p:nvSpPr>
        <p:spPr>
          <a:xfrm flipH="1">
            <a:off x="701229" y="9330346"/>
            <a:ext cx="1692543" cy="21365"/>
          </a:xfrm>
          <a:prstGeom prst="line">
            <a:avLst/>
          </a:prstGeom>
          <a:ln w="25400">
            <a:solidFill>
              <a:srgbClr val="000000"/>
            </a:solidFill>
            <a:miter lim="400000"/>
          </a:ln>
        </p:spPr>
        <p:txBody>
          <a:bodyPr lIns="50800" tIns="50800" rIns="50800" bIns="50800" anchor="ctr"/>
          <a:lstStyle/>
          <a:p>
            <a:pPr>
              <a:defRPr sz="2400"/>
            </a:pPr>
          </a:p>
        </p:txBody>
      </p:sp>
      <p:sp>
        <p:nvSpPr>
          <p:cNvPr id="358" name="Line"/>
          <p:cNvSpPr/>
          <p:nvPr/>
        </p:nvSpPr>
        <p:spPr>
          <a:xfrm flipH="1">
            <a:off x="713929" y="9457346"/>
            <a:ext cx="1692543" cy="21365"/>
          </a:xfrm>
          <a:prstGeom prst="line">
            <a:avLst/>
          </a:prstGeom>
          <a:ln w="25400">
            <a:solidFill>
              <a:srgbClr val="000000"/>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6"/>
                                        </p:tgtEl>
                                        <p:attrNameLst>
                                          <p:attrName>style.visibility</p:attrName>
                                        </p:attrNameLst>
                                      </p:cBhvr>
                                      <p:to>
                                        <p:strVal val="visible"/>
                                      </p:to>
                                    </p:set>
                                    <p:animEffect filter="dissolve" transition="in">
                                      <p:cBhvr>
                                        <p:cTn id="7" dur="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8"/>
                                        </p:tgtEl>
                                        <p:attrNameLst>
                                          <p:attrName>style.visibility</p:attrName>
                                        </p:attrNameLst>
                                      </p:cBhvr>
                                      <p:to>
                                        <p:strVal val="visible"/>
                                      </p:to>
                                    </p:set>
                                    <p:animEffect filter="dissolve" transition="in">
                                      <p:cBhvr>
                                        <p:cTn id="12" dur="0"/>
                                        <p:tgtEl>
                                          <p:spTgt spid="338"/>
                                        </p:tgtEl>
                                      </p:cBhvr>
                                    </p:animEffect>
                                  </p:childTnLst>
                                </p:cTn>
                              </p:par>
                            </p:childTnLst>
                          </p:cTn>
                        </p:par>
                        <p:par>
                          <p:cTn id="13" fill="hold">
                            <p:stCondLst>
                              <p:cond delay="0"/>
                            </p:stCondLst>
                            <p:childTnLst>
                              <p:par>
                                <p:cTn id="14" presetClass="entr" nodeType="afterEffect" presetID="9" grpId="3" fill="hold">
                                  <p:stCondLst>
                                    <p:cond delay="0"/>
                                  </p:stCondLst>
                                  <p:iterate type="el" backwards="0">
                                    <p:tmAbs val="0"/>
                                  </p:iterate>
                                  <p:childTnLst>
                                    <p:set>
                                      <p:cBhvr>
                                        <p:cTn id="15" fill="hold"/>
                                        <p:tgtEl>
                                          <p:spTgt spid="347"/>
                                        </p:tgtEl>
                                        <p:attrNameLst>
                                          <p:attrName>style.visibility</p:attrName>
                                        </p:attrNameLst>
                                      </p:cBhvr>
                                      <p:to>
                                        <p:strVal val="visible"/>
                                      </p:to>
                                    </p:set>
                                    <p:animEffect filter="dissolve" transition="in">
                                      <p:cBhvr>
                                        <p:cTn id="16" dur="0"/>
                                        <p:tgtEl>
                                          <p:spTgt spid="347"/>
                                        </p:tgtEl>
                                      </p:cBhvr>
                                    </p:animEffect>
                                  </p:childTnLst>
                                </p:cTn>
                              </p:par>
                            </p:childTnLst>
                          </p:cTn>
                        </p:par>
                        <p:par>
                          <p:cTn id="17" fill="hold">
                            <p:stCondLst>
                              <p:cond delay="0"/>
                            </p:stCondLst>
                            <p:childTnLst>
                              <p:par>
                                <p:cTn id="18" presetClass="entr" nodeType="afterEffect" presetID="9" grpId="4" fill="hold">
                                  <p:stCondLst>
                                    <p:cond delay="0"/>
                                  </p:stCondLst>
                                  <p:iterate type="el" backwards="0">
                                    <p:tmAbs val="0"/>
                                  </p:iterate>
                                  <p:childTnLst>
                                    <p:set>
                                      <p:cBhvr>
                                        <p:cTn id="19" fill="hold"/>
                                        <p:tgtEl>
                                          <p:spTgt spid="349"/>
                                        </p:tgtEl>
                                        <p:attrNameLst>
                                          <p:attrName>style.visibility</p:attrName>
                                        </p:attrNameLst>
                                      </p:cBhvr>
                                      <p:to>
                                        <p:strVal val="visible"/>
                                      </p:to>
                                    </p:set>
                                    <p:animEffect filter="dissolve" transition="in">
                                      <p:cBhvr>
                                        <p:cTn id="20" dur="0"/>
                                        <p:tgtEl>
                                          <p:spTgt spid="349"/>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348"/>
                                        </p:tgtEl>
                                        <p:attrNameLst>
                                          <p:attrName>style.visibility</p:attrName>
                                        </p:attrNameLst>
                                      </p:cBhvr>
                                      <p:to>
                                        <p:strVal val="visible"/>
                                      </p:to>
                                    </p:set>
                                    <p:animEffect filter="dissolve" transition="in">
                                      <p:cBhvr>
                                        <p:cTn id="25" dur="0"/>
                                        <p:tgtEl>
                                          <p:spTgt spid="348"/>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6" fill="hold">
                                  <p:stCondLst>
                                    <p:cond delay="0"/>
                                  </p:stCondLst>
                                  <p:iterate type="el" backwards="0">
                                    <p:tmAbs val="0"/>
                                  </p:iterate>
                                  <p:childTnLst>
                                    <p:set>
                                      <p:cBhvr>
                                        <p:cTn id="29" fill="hold"/>
                                        <p:tgtEl>
                                          <p:spTgt spid="334"/>
                                        </p:tgtEl>
                                        <p:attrNameLst>
                                          <p:attrName>style.visibility</p:attrName>
                                        </p:attrNameLst>
                                      </p:cBhvr>
                                      <p:to>
                                        <p:strVal val="visible"/>
                                      </p:to>
                                    </p:set>
                                    <p:animEffect filter="dissolve" transition="in">
                                      <p:cBhvr>
                                        <p:cTn id="30" dur="0"/>
                                        <p:tgtEl>
                                          <p:spTgt spid="334"/>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330"/>
                                        </p:tgtEl>
                                        <p:attrNameLst>
                                          <p:attrName>style.visibility</p:attrName>
                                        </p:attrNameLst>
                                      </p:cBhvr>
                                      <p:to>
                                        <p:strVal val="visible"/>
                                      </p:to>
                                    </p:set>
                                    <p:animEffect filter="dissolve" transition="in">
                                      <p:cBhvr>
                                        <p:cTn id="35" dur="0"/>
                                        <p:tgtEl>
                                          <p:spTgt spid="330"/>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350"/>
                                        </p:tgtEl>
                                        <p:attrNameLst>
                                          <p:attrName>style.visibility</p:attrName>
                                        </p:attrNameLst>
                                      </p:cBhvr>
                                      <p:to>
                                        <p:strVal val="visible"/>
                                      </p:to>
                                    </p:set>
                                    <p:animEffect filter="dissolve" transition="in">
                                      <p:cBhvr>
                                        <p:cTn id="40" dur="0"/>
                                        <p:tgtEl>
                                          <p:spTgt spid="350"/>
                                        </p:tgtEl>
                                      </p:cBhvr>
                                    </p:animEffect>
                                  </p:childTnLst>
                                </p:cTn>
                              </p:par>
                            </p:childTnLst>
                          </p:cTn>
                        </p:par>
                        <p:par>
                          <p:cTn id="41" fill="hold">
                            <p:stCondLst>
                              <p:cond delay="0"/>
                            </p:stCondLst>
                            <p:childTnLst>
                              <p:par>
                                <p:cTn id="42" presetClass="entr" nodeType="afterEffect" presetID="9" grpId="9" fill="hold">
                                  <p:stCondLst>
                                    <p:cond delay="0"/>
                                  </p:stCondLst>
                                  <p:iterate type="el" backwards="0">
                                    <p:tmAbs val="0"/>
                                  </p:iterate>
                                  <p:childTnLst>
                                    <p:set>
                                      <p:cBhvr>
                                        <p:cTn id="43" fill="hold"/>
                                        <p:tgtEl>
                                          <p:spTgt spid="351"/>
                                        </p:tgtEl>
                                        <p:attrNameLst>
                                          <p:attrName>style.visibility</p:attrName>
                                        </p:attrNameLst>
                                      </p:cBhvr>
                                      <p:to>
                                        <p:strVal val="visible"/>
                                      </p:to>
                                    </p:set>
                                    <p:animEffect filter="dissolve" transition="in">
                                      <p:cBhvr>
                                        <p:cTn id="44" dur="0"/>
                                        <p:tgtEl>
                                          <p:spTgt spid="351"/>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10" fill="hold">
                                  <p:stCondLst>
                                    <p:cond delay="0"/>
                                  </p:stCondLst>
                                  <p:iterate type="el" backwards="0">
                                    <p:tmAbs val="0"/>
                                  </p:iterate>
                                  <p:childTnLst>
                                    <p:set>
                                      <p:cBhvr>
                                        <p:cTn id="48" fill="hold"/>
                                        <p:tgtEl>
                                          <p:spTgt spid="352"/>
                                        </p:tgtEl>
                                        <p:attrNameLst>
                                          <p:attrName>style.visibility</p:attrName>
                                        </p:attrNameLst>
                                      </p:cBhvr>
                                      <p:to>
                                        <p:strVal val="visible"/>
                                      </p:to>
                                    </p:set>
                                    <p:animEffect filter="dissolve" transition="in">
                                      <p:cBhvr>
                                        <p:cTn id="49" dur="0"/>
                                        <p:tgtEl>
                                          <p:spTgt spid="352"/>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1" fill="hold">
                                  <p:stCondLst>
                                    <p:cond delay="0"/>
                                  </p:stCondLst>
                                  <p:iterate type="el" backwards="0">
                                    <p:tmAbs val="0"/>
                                  </p:iterate>
                                  <p:childTnLst>
                                    <p:set>
                                      <p:cBhvr>
                                        <p:cTn id="53" fill="hold"/>
                                        <p:tgtEl>
                                          <p:spTgt spid="326"/>
                                        </p:tgtEl>
                                        <p:attrNameLst>
                                          <p:attrName>style.visibility</p:attrName>
                                        </p:attrNameLst>
                                      </p:cBhvr>
                                      <p:to>
                                        <p:strVal val="visible"/>
                                      </p:to>
                                    </p:set>
                                    <p:animEffect filter="dissolve" transition="in">
                                      <p:cBhvr>
                                        <p:cTn id="54" dur="0"/>
                                        <p:tgtEl>
                                          <p:spTgt spid="326"/>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ID="9" grpId="12" fill="hold">
                                  <p:stCondLst>
                                    <p:cond delay="0"/>
                                  </p:stCondLst>
                                  <p:iterate type="el" backwards="0">
                                    <p:tmAbs val="0"/>
                                  </p:iterate>
                                  <p:childTnLst>
                                    <p:set>
                                      <p:cBhvr>
                                        <p:cTn id="58" fill="hold"/>
                                        <p:tgtEl>
                                          <p:spTgt spid="353"/>
                                        </p:tgtEl>
                                        <p:attrNameLst>
                                          <p:attrName>style.visibility</p:attrName>
                                        </p:attrNameLst>
                                      </p:cBhvr>
                                      <p:to>
                                        <p:strVal val="visible"/>
                                      </p:to>
                                    </p:set>
                                    <p:animEffect filter="dissolve" transition="in">
                                      <p:cBhvr>
                                        <p:cTn id="59" dur="0"/>
                                        <p:tgtEl>
                                          <p:spTgt spid="353"/>
                                        </p:tgtEl>
                                      </p:cBhvr>
                                    </p:animEffect>
                                  </p:childTnLst>
                                </p:cTn>
                              </p:par>
                            </p:childTnLst>
                          </p:cTn>
                        </p:par>
                        <p:par>
                          <p:cTn id="60" fill="hold">
                            <p:stCondLst>
                              <p:cond delay="0"/>
                            </p:stCondLst>
                            <p:childTnLst>
                              <p:par>
                                <p:cTn id="61" presetClass="entr" nodeType="afterEffect" presetID="9" grpId="13" fill="hold">
                                  <p:stCondLst>
                                    <p:cond delay="0"/>
                                  </p:stCondLst>
                                  <p:iterate type="el" backwards="0">
                                    <p:tmAbs val="0"/>
                                  </p:iterate>
                                  <p:childTnLst>
                                    <p:set>
                                      <p:cBhvr>
                                        <p:cTn id="62" fill="hold"/>
                                        <p:tgtEl>
                                          <p:spTgt spid="355"/>
                                        </p:tgtEl>
                                        <p:attrNameLst>
                                          <p:attrName>style.visibility</p:attrName>
                                        </p:attrNameLst>
                                      </p:cBhvr>
                                      <p:to>
                                        <p:strVal val="visible"/>
                                      </p:to>
                                    </p:set>
                                    <p:animEffect filter="dissolve" transition="in">
                                      <p:cBhvr>
                                        <p:cTn id="63" dur="0"/>
                                        <p:tgtEl>
                                          <p:spTgt spid="355"/>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ID="9" grpId="14" fill="hold">
                                  <p:stCondLst>
                                    <p:cond delay="0"/>
                                  </p:stCondLst>
                                  <p:iterate type="el" backwards="0">
                                    <p:tmAbs val="0"/>
                                  </p:iterate>
                                  <p:childTnLst>
                                    <p:set>
                                      <p:cBhvr>
                                        <p:cTn id="67" fill="hold"/>
                                        <p:tgtEl>
                                          <p:spTgt spid="354"/>
                                        </p:tgtEl>
                                        <p:attrNameLst>
                                          <p:attrName>style.visibility</p:attrName>
                                        </p:attrNameLst>
                                      </p:cBhvr>
                                      <p:to>
                                        <p:strVal val="visible"/>
                                      </p:to>
                                    </p:set>
                                    <p:animEffect filter="dissolve" transition="in">
                                      <p:cBhvr>
                                        <p:cTn id="68" dur="0"/>
                                        <p:tgtEl>
                                          <p:spTgt spid="354"/>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ID="9" grpId="15" fill="hold">
                                  <p:stCondLst>
                                    <p:cond delay="0"/>
                                  </p:stCondLst>
                                  <p:iterate type="el" backwards="0">
                                    <p:tmAbs val="0"/>
                                  </p:iterate>
                                  <p:childTnLst>
                                    <p:set>
                                      <p:cBhvr>
                                        <p:cTn id="72" fill="hold"/>
                                        <p:tgtEl>
                                          <p:spTgt spid="322"/>
                                        </p:tgtEl>
                                        <p:attrNameLst>
                                          <p:attrName>style.visibility</p:attrName>
                                        </p:attrNameLst>
                                      </p:cBhvr>
                                      <p:to>
                                        <p:strVal val="visible"/>
                                      </p:to>
                                    </p:set>
                                    <p:animEffect filter="dissolve" transition="in">
                                      <p:cBhvr>
                                        <p:cTn id="73" dur="0"/>
                                        <p:tgtEl>
                                          <p:spTgt spid="322"/>
                                        </p:tgtEl>
                                      </p:cBhvr>
                                    </p:animEffect>
                                  </p:childTnLst>
                                </p:cTn>
                              </p:par>
                            </p:childTnLst>
                          </p:cTn>
                        </p:par>
                      </p:childTnLst>
                    </p:cTn>
                  </p:par>
                  <p:par>
                    <p:cTn id="74" fill="hold">
                      <p:stCondLst>
                        <p:cond delay="indefinite"/>
                      </p:stCondLst>
                      <p:childTnLst>
                        <p:par>
                          <p:cTn id="75" fill="hold">
                            <p:stCondLst>
                              <p:cond delay="0"/>
                            </p:stCondLst>
                            <p:childTnLst>
                              <p:par>
                                <p:cTn id="76" presetClass="entr" nodeType="clickEffect" presetID="9" grpId="16" fill="hold">
                                  <p:stCondLst>
                                    <p:cond delay="0"/>
                                  </p:stCondLst>
                                  <p:iterate type="el" backwards="0">
                                    <p:tmAbs val="0"/>
                                  </p:iterate>
                                  <p:childTnLst>
                                    <p:set>
                                      <p:cBhvr>
                                        <p:cTn id="77" fill="hold"/>
                                        <p:tgtEl>
                                          <p:spTgt spid="318"/>
                                        </p:tgtEl>
                                        <p:attrNameLst>
                                          <p:attrName>style.visibility</p:attrName>
                                        </p:attrNameLst>
                                      </p:cBhvr>
                                      <p:to>
                                        <p:strVal val="visible"/>
                                      </p:to>
                                    </p:set>
                                    <p:animEffect filter="dissolve" transition="in">
                                      <p:cBhvr>
                                        <p:cTn id="78" dur="0"/>
                                        <p:tgtEl>
                                          <p:spTgt spid="318"/>
                                        </p:tgtEl>
                                      </p:cBhvr>
                                    </p:animEffect>
                                  </p:childTnLst>
                                </p:cTn>
                              </p:par>
                            </p:childTnLst>
                          </p:cTn>
                        </p:par>
                      </p:childTnLst>
                    </p:cTn>
                  </p:par>
                  <p:par>
                    <p:cTn id="79" fill="hold">
                      <p:stCondLst>
                        <p:cond delay="indefinite"/>
                      </p:stCondLst>
                      <p:childTnLst>
                        <p:par>
                          <p:cTn id="80" fill="hold">
                            <p:stCondLst>
                              <p:cond delay="0"/>
                            </p:stCondLst>
                            <p:childTnLst>
                              <p:par>
                                <p:cTn id="81" presetClass="entr" nodeType="clickEffect" presetID="9" grpId="17" fill="hold">
                                  <p:stCondLst>
                                    <p:cond delay="0"/>
                                  </p:stCondLst>
                                  <p:iterate type="el" backwards="0">
                                    <p:tmAbs val="0"/>
                                  </p:iterate>
                                  <p:childTnLst>
                                    <p:set>
                                      <p:cBhvr>
                                        <p:cTn id="82" fill="hold"/>
                                        <p:tgtEl>
                                          <p:spTgt spid="356"/>
                                        </p:tgtEl>
                                        <p:attrNameLst>
                                          <p:attrName>style.visibility</p:attrName>
                                        </p:attrNameLst>
                                      </p:cBhvr>
                                      <p:to>
                                        <p:strVal val="visible"/>
                                      </p:to>
                                    </p:set>
                                    <p:animEffect filter="dissolve" transition="in">
                                      <p:cBhvr>
                                        <p:cTn id="83" dur="0"/>
                                        <p:tgtEl>
                                          <p:spTgt spid="356"/>
                                        </p:tgtEl>
                                      </p:cBhvr>
                                    </p:animEffect>
                                  </p:childTnLst>
                                </p:cTn>
                              </p:par>
                            </p:childTnLst>
                          </p:cTn>
                        </p:par>
                        <p:par>
                          <p:cTn id="84" fill="hold">
                            <p:stCondLst>
                              <p:cond delay="0"/>
                            </p:stCondLst>
                            <p:childTnLst>
                              <p:par>
                                <p:cTn id="85" presetClass="entr" nodeType="afterEffect" presetID="9" grpId="18" fill="hold">
                                  <p:stCondLst>
                                    <p:cond delay="0"/>
                                  </p:stCondLst>
                                  <p:iterate type="el" backwards="0">
                                    <p:tmAbs val="0"/>
                                  </p:iterate>
                                  <p:childTnLst>
                                    <p:set>
                                      <p:cBhvr>
                                        <p:cTn id="86" fill="hold"/>
                                        <p:tgtEl>
                                          <p:spTgt spid="314"/>
                                        </p:tgtEl>
                                        <p:attrNameLst>
                                          <p:attrName>style.visibility</p:attrName>
                                        </p:attrNameLst>
                                      </p:cBhvr>
                                      <p:to>
                                        <p:strVal val="visible"/>
                                      </p:to>
                                    </p:set>
                                    <p:animEffect filter="dissolve" transition="in">
                                      <p:cBhvr>
                                        <p:cTn id="87" dur="0"/>
                                        <p:tgtEl>
                                          <p:spTgt spid="314"/>
                                        </p:tgtEl>
                                      </p:cBhvr>
                                    </p:animEffect>
                                  </p:childTnLst>
                                </p:cTn>
                              </p:par>
                            </p:childTnLst>
                          </p:cTn>
                        </p:par>
                        <p:par>
                          <p:cTn id="88" fill="hold">
                            <p:stCondLst>
                              <p:cond delay="0"/>
                            </p:stCondLst>
                            <p:childTnLst>
                              <p:par>
                                <p:cTn id="89" presetClass="entr" nodeType="afterEffect" presetID="9" grpId="19" fill="hold">
                                  <p:stCondLst>
                                    <p:cond delay="0"/>
                                  </p:stCondLst>
                                  <p:iterate type="el" backwards="0">
                                    <p:tmAbs val="0"/>
                                  </p:iterate>
                                  <p:childTnLst>
                                    <p:set>
                                      <p:cBhvr>
                                        <p:cTn id="90" fill="hold"/>
                                        <p:tgtEl>
                                          <p:spTgt spid="310"/>
                                        </p:tgtEl>
                                        <p:attrNameLst>
                                          <p:attrName>style.visibility</p:attrName>
                                        </p:attrNameLst>
                                      </p:cBhvr>
                                      <p:to>
                                        <p:strVal val="visible"/>
                                      </p:to>
                                    </p:set>
                                    <p:animEffect filter="dissolve" transition="in">
                                      <p:cBhvr>
                                        <p:cTn id="91" dur="0"/>
                                        <p:tgtEl>
                                          <p:spTgt spid="310"/>
                                        </p:tgtEl>
                                      </p:cBhvr>
                                    </p:animEffect>
                                  </p:childTnLst>
                                </p:cTn>
                              </p:par>
                            </p:childTnLst>
                          </p:cTn>
                        </p:par>
                        <p:par>
                          <p:cTn id="92" fill="hold">
                            <p:stCondLst>
                              <p:cond delay="0"/>
                            </p:stCondLst>
                            <p:childTnLst>
                              <p:par>
                                <p:cTn id="93" presetClass="entr" nodeType="afterEffect" presetID="9" grpId="20" fill="hold">
                                  <p:stCondLst>
                                    <p:cond delay="0"/>
                                  </p:stCondLst>
                                  <p:iterate type="el" backwards="0">
                                    <p:tmAbs val="0"/>
                                  </p:iterate>
                                  <p:childTnLst>
                                    <p:set>
                                      <p:cBhvr>
                                        <p:cTn id="94" fill="hold"/>
                                        <p:tgtEl>
                                          <p:spTgt spid="357"/>
                                        </p:tgtEl>
                                        <p:attrNameLst>
                                          <p:attrName>style.visibility</p:attrName>
                                        </p:attrNameLst>
                                      </p:cBhvr>
                                      <p:to>
                                        <p:strVal val="visible"/>
                                      </p:to>
                                    </p:set>
                                    <p:animEffect filter="dissolve" transition="in">
                                      <p:cBhvr>
                                        <p:cTn id="95" dur="0"/>
                                        <p:tgtEl>
                                          <p:spTgt spid="357"/>
                                        </p:tgtEl>
                                      </p:cBhvr>
                                    </p:animEffect>
                                  </p:childTnLst>
                                </p:cTn>
                              </p:par>
                            </p:childTnLst>
                          </p:cTn>
                        </p:par>
                        <p:par>
                          <p:cTn id="96" fill="hold">
                            <p:stCondLst>
                              <p:cond delay="0"/>
                            </p:stCondLst>
                            <p:childTnLst>
                              <p:par>
                                <p:cTn id="97" presetClass="entr" nodeType="afterEffect" presetID="9" grpId="21" fill="hold">
                                  <p:stCondLst>
                                    <p:cond delay="0"/>
                                  </p:stCondLst>
                                  <p:iterate type="el" backwards="0">
                                    <p:tmAbs val="0"/>
                                  </p:iterate>
                                  <p:childTnLst>
                                    <p:set>
                                      <p:cBhvr>
                                        <p:cTn id="98" fill="hold"/>
                                        <p:tgtEl>
                                          <p:spTgt spid="358"/>
                                        </p:tgtEl>
                                        <p:attrNameLst>
                                          <p:attrName>style.visibility</p:attrName>
                                        </p:attrNameLst>
                                      </p:cBhvr>
                                      <p:to>
                                        <p:strVal val="visible"/>
                                      </p:to>
                                    </p:set>
                                    <p:animEffect filter="dissolve" transition="in">
                                      <p:cBhvr>
                                        <p:cTn id="99" dur="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9" grpId="4"/>
      <p:bldP build="whole" bldLvl="1" animBg="1" rev="0" advAuto="0" spid="306" grpId="1"/>
      <p:bldP build="whole" bldLvl="1" animBg="1" rev="0" advAuto="0" spid="358" grpId="21"/>
      <p:bldP build="whole" bldLvl="1" animBg="1" rev="0" advAuto="0" spid="338" grpId="2"/>
      <p:bldP build="whole" bldLvl="1" animBg="1" rev="0" advAuto="0" spid="355" grpId="13"/>
      <p:bldP build="whole" bldLvl="1" animBg="1" rev="0" advAuto="0" spid="350" grpId="8"/>
      <p:bldP build="whole" bldLvl="1" animBg="1" rev="0" advAuto="0" spid="352" grpId="10"/>
      <p:bldP build="whole" bldLvl="1" animBg="1" rev="0" advAuto="0" spid="322" grpId="15"/>
      <p:bldP build="whole" bldLvl="1" animBg="1" rev="0" advAuto="0" spid="356" grpId="17"/>
      <p:bldP build="whole" bldLvl="1" animBg="1" rev="0" advAuto="0" spid="347" grpId="3"/>
      <p:bldP build="whole" bldLvl="1" animBg="1" rev="0" advAuto="0" spid="314" grpId="18"/>
      <p:bldP build="whole" bldLvl="1" animBg="1" rev="0" advAuto="0" spid="357" grpId="20"/>
      <p:bldP build="whole" bldLvl="1" animBg="1" rev="0" advAuto="0" spid="351" grpId="9"/>
      <p:bldP build="whole" bldLvl="1" animBg="1" rev="0" advAuto="0" spid="353" grpId="12"/>
      <p:bldP build="whole" bldLvl="1" animBg="1" rev="0" advAuto="0" spid="326" grpId="11"/>
      <p:bldP build="whole" bldLvl="1" animBg="1" rev="0" advAuto="0" spid="354" grpId="14"/>
      <p:bldP build="whole" bldLvl="1" animBg="1" rev="0" advAuto="0" spid="348" grpId="5"/>
      <p:bldP build="whole" bldLvl="1" animBg="1" rev="0" advAuto="0" spid="330" grpId="7"/>
      <p:bldP build="whole" bldLvl="1" animBg="1" rev="0" advAuto="0" spid="318" grpId="16"/>
      <p:bldP build="whole" bldLvl="1" animBg="1" rev="0" advAuto="0" spid="334" grpId="6"/>
      <p:bldP build="whole" bldLvl="1" animBg="1" rev="0" advAuto="0" spid="310" grpId="19"/>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